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5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7.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8.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59.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2" r:id="rId2"/>
    <p:sldMasterId id="2147483736" r:id="rId3"/>
    <p:sldMasterId id="2147483748" r:id="rId4"/>
    <p:sldMasterId id="2147483761" r:id="rId5"/>
    <p:sldMasterId id="2147483773" r:id="rId6"/>
    <p:sldMasterId id="2147483785" r:id="rId7"/>
    <p:sldMasterId id="2147483797" r:id="rId8"/>
    <p:sldMasterId id="2147483809" r:id="rId9"/>
    <p:sldMasterId id="2147483821" r:id="rId10"/>
    <p:sldMasterId id="2147483833" r:id="rId11"/>
  </p:sldMasterIdLst>
  <p:notesMasterIdLst>
    <p:notesMasterId r:id="rId75"/>
  </p:notesMasterIdLst>
  <p:sldIdLst>
    <p:sldId id="312" r:id="rId12"/>
    <p:sldId id="424" r:id="rId13"/>
    <p:sldId id="496" r:id="rId14"/>
    <p:sldId id="314" r:id="rId15"/>
    <p:sldId id="367" r:id="rId16"/>
    <p:sldId id="353" r:id="rId17"/>
    <p:sldId id="499" r:id="rId18"/>
    <p:sldId id="328" r:id="rId19"/>
    <p:sldId id="359" r:id="rId20"/>
    <p:sldId id="517" r:id="rId21"/>
    <p:sldId id="366" r:id="rId22"/>
    <p:sldId id="481" r:id="rId23"/>
    <p:sldId id="480" r:id="rId24"/>
    <p:sldId id="482" r:id="rId25"/>
    <p:sldId id="483" r:id="rId26"/>
    <p:sldId id="444" r:id="rId27"/>
    <p:sldId id="445" r:id="rId28"/>
    <p:sldId id="447" r:id="rId29"/>
    <p:sldId id="448" r:id="rId30"/>
    <p:sldId id="518" r:id="rId31"/>
    <p:sldId id="449" r:id="rId32"/>
    <p:sldId id="521" r:id="rId33"/>
    <p:sldId id="484" r:id="rId34"/>
    <p:sldId id="485" r:id="rId35"/>
    <p:sldId id="529" r:id="rId36"/>
    <p:sldId id="457" r:id="rId37"/>
    <p:sldId id="500" r:id="rId38"/>
    <p:sldId id="501" r:id="rId39"/>
    <p:sldId id="502" r:id="rId40"/>
    <p:sldId id="503" r:id="rId41"/>
    <p:sldId id="504" r:id="rId42"/>
    <p:sldId id="505" r:id="rId43"/>
    <p:sldId id="506" r:id="rId44"/>
    <p:sldId id="507" r:id="rId45"/>
    <p:sldId id="508" r:id="rId46"/>
    <p:sldId id="509" r:id="rId47"/>
    <p:sldId id="510" r:id="rId48"/>
    <p:sldId id="511" r:id="rId49"/>
    <p:sldId id="512" r:id="rId50"/>
    <p:sldId id="513" r:id="rId51"/>
    <p:sldId id="411" r:id="rId52"/>
    <p:sldId id="460" r:id="rId53"/>
    <p:sldId id="415" r:id="rId54"/>
    <p:sldId id="412" r:id="rId55"/>
    <p:sldId id="413" r:id="rId56"/>
    <p:sldId id="420" r:id="rId57"/>
    <p:sldId id="421" r:id="rId58"/>
    <p:sldId id="462" r:id="rId59"/>
    <p:sldId id="463" r:id="rId60"/>
    <p:sldId id="416" r:id="rId61"/>
    <p:sldId id="464" r:id="rId62"/>
    <p:sldId id="430" r:id="rId63"/>
    <p:sldId id="487" r:id="rId64"/>
    <p:sldId id="488" r:id="rId65"/>
    <p:sldId id="489" r:id="rId66"/>
    <p:sldId id="528" r:id="rId67"/>
    <p:sldId id="527" r:id="rId68"/>
    <p:sldId id="524" r:id="rId69"/>
    <p:sldId id="525" r:id="rId70"/>
    <p:sldId id="526" r:id="rId71"/>
    <p:sldId id="472" r:id="rId72"/>
    <p:sldId id="474" r:id="rId73"/>
    <p:sldId id="431" r:id="rId74"/>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79D"/>
    <a:srgbClr val="5D9A3C"/>
    <a:srgbClr val="006699"/>
    <a:srgbClr val="FF9933"/>
    <a:srgbClr val="7A7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4369" autoAdjust="0"/>
  </p:normalViewPr>
  <p:slideViewPr>
    <p:cSldViewPr>
      <p:cViewPr>
        <p:scale>
          <a:sx n="80" d="100"/>
          <a:sy n="80" d="100"/>
        </p:scale>
        <p:origin x="-2514"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lsamsdatp04va\riesec\My%20Documents\Colby\AREL\PCIntro%20webcast\bis_output.report1_sub01_outputvsCAGR.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CAGR 06-10</c:v>
                </c:pt>
              </c:strCache>
            </c:strRef>
          </c:tx>
          <c:spPr>
            <a:ln w="28575">
              <a:noFill/>
            </a:ln>
          </c:spPr>
          <c:dLbls>
            <c:dLbl>
              <c:idx val="0"/>
              <c:layout>
                <c:manualLayout>
                  <c:x val="-4.2312571208157998E-2"/>
                  <c:y val="-3.3436962686357298E-2"/>
                </c:manualLayout>
              </c:layout>
              <c:tx>
                <c:rich>
                  <a:bodyPr/>
                  <a:lstStyle/>
                  <a:p>
                    <a:r>
                      <a:rPr lang="en-US" sz="1200" dirty="0">
                        <a:latin typeface="Arial" pitchFamily="34" charset="0"/>
                        <a:cs typeface="Arial" pitchFamily="34" charset="0"/>
                      </a:rPr>
                      <a:t>United States</a:t>
                    </a:r>
                  </a:p>
                </c:rich>
              </c:tx>
              <c:dLblPos val="r"/>
              <c:showLegendKey val="0"/>
              <c:showVal val="0"/>
              <c:showCatName val="0"/>
              <c:showSerName val="0"/>
              <c:showPercent val="0"/>
              <c:showBubbleSize val="0"/>
            </c:dLbl>
            <c:dLbl>
              <c:idx val="1"/>
              <c:layout/>
              <c:tx>
                <c:rich>
                  <a:bodyPr/>
                  <a:lstStyle/>
                  <a:p>
                    <a:r>
                      <a:rPr lang="en-US" sz="1200" dirty="0">
                        <a:latin typeface="Arial" pitchFamily="34" charset="0"/>
                        <a:cs typeface="Arial" pitchFamily="34" charset="0"/>
                      </a:rPr>
                      <a:t>China</a:t>
                    </a:r>
                  </a:p>
                </c:rich>
              </c:tx>
              <c:dLblPos val="r"/>
              <c:showLegendKey val="0"/>
              <c:showVal val="0"/>
              <c:showCatName val="0"/>
              <c:showSerName val="0"/>
              <c:showPercent val="0"/>
              <c:showBubbleSize val="0"/>
            </c:dLbl>
            <c:dLbl>
              <c:idx val="2"/>
              <c:layout/>
              <c:tx>
                <c:rich>
                  <a:bodyPr/>
                  <a:lstStyle/>
                  <a:p>
                    <a:r>
                      <a:rPr lang="en-US" sz="1200" dirty="0">
                        <a:latin typeface="Arial" pitchFamily="34" charset="0"/>
                        <a:cs typeface="Arial" pitchFamily="34" charset="0"/>
                      </a:rPr>
                      <a:t>United Kingdom</a:t>
                    </a:r>
                  </a:p>
                </c:rich>
              </c:tx>
              <c:dLblPos val="r"/>
              <c:showLegendKey val="0"/>
              <c:showVal val="0"/>
              <c:showCatName val="0"/>
              <c:showSerName val="0"/>
              <c:showPercent val="0"/>
              <c:showBubbleSize val="0"/>
            </c:dLbl>
            <c:dLbl>
              <c:idx val="3"/>
              <c:layout>
                <c:manualLayout>
                  <c:x val="-4.0947545549308104E-3"/>
                  <c:y val="-1.6718481343178701E-2"/>
                </c:manualLayout>
              </c:layout>
              <c:tx>
                <c:rich>
                  <a:bodyPr/>
                  <a:lstStyle/>
                  <a:p>
                    <a:r>
                      <a:rPr lang="en-US" sz="1200" dirty="0">
                        <a:latin typeface="Arial" pitchFamily="34" charset="0"/>
                        <a:cs typeface="Arial" pitchFamily="34" charset="0"/>
                      </a:rPr>
                      <a:t>Germany</a:t>
                    </a:r>
                  </a:p>
                </c:rich>
              </c:tx>
              <c:dLblPos val="r"/>
              <c:showLegendKey val="0"/>
              <c:showVal val="0"/>
              <c:showCatName val="0"/>
              <c:showSerName val="0"/>
              <c:showPercent val="0"/>
              <c:showBubbleSize val="0"/>
            </c:dLbl>
            <c:dLbl>
              <c:idx val="4"/>
              <c:layout/>
              <c:tx>
                <c:rich>
                  <a:bodyPr/>
                  <a:lstStyle/>
                  <a:p>
                    <a:r>
                      <a:rPr lang="en-US" sz="1200" dirty="0">
                        <a:latin typeface="Arial" pitchFamily="34" charset="0"/>
                        <a:cs typeface="Arial" pitchFamily="34" charset="0"/>
                      </a:rPr>
                      <a:t>Japan</a:t>
                    </a:r>
                  </a:p>
                </c:rich>
              </c:tx>
              <c:dLblPos val="r"/>
              <c:showLegendKey val="0"/>
              <c:showVal val="0"/>
              <c:showCatName val="0"/>
              <c:showSerName val="0"/>
              <c:showPercent val="0"/>
              <c:showBubbleSize val="0"/>
            </c:dLbl>
            <c:dLbl>
              <c:idx val="5"/>
              <c:layout>
                <c:manualLayout>
                  <c:x val="-1.3649181849769499E-2"/>
                  <c:y val="-1.8808291511075902E-2"/>
                </c:manualLayout>
              </c:layout>
              <c:tx>
                <c:rich>
                  <a:bodyPr/>
                  <a:lstStyle/>
                  <a:p>
                    <a:r>
                      <a:rPr lang="en-US" sz="1200" dirty="0">
                        <a:latin typeface="Arial" pitchFamily="34" charset="0"/>
                        <a:cs typeface="Arial" pitchFamily="34" charset="0"/>
                      </a:rPr>
                      <a:t>France</a:t>
                    </a:r>
                  </a:p>
                </c:rich>
              </c:tx>
              <c:dLblPos val="r"/>
              <c:showLegendKey val="0"/>
              <c:showVal val="0"/>
              <c:showCatName val="0"/>
              <c:showSerName val="0"/>
              <c:showPercent val="0"/>
              <c:showBubbleSize val="0"/>
            </c:dLbl>
            <c:dLbl>
              <c:idx val="8"/>
              <c:layout/>
              <c:tx>
                <c:rich>
                  <a:bodyPr/>
                  <a:lstStyle/>
                  <a:p>
                    <a:r>
                      <a:rPr lang="en-US" sz="1200" dirty="0">
                        <a:latin typeface="Arial" pitchFamily="34" charset="0"/>
                        <a:cs typeface="Arial" pitchFamily="34" charset="0"/>
                      </a:rPr>
                      <a:t>India</a:t>
                    </a:r>
                  </a:p>
                </c:rich>
              </c:tx>
              <c:dLblPos val="r"/>
              <c:showLegendKey val="0"/>
              <c:showVal val="0"/>
              <c:showCatName val="0"/>
              <c:showSerName val="0"/>
              <c:showPercent val="0"/>
              <c:showBubbleSize val="0"/>
            </c:dLbl>
            <c:dLbl>
              <c:idx val="10"/>
              <c:layout>
                <c:manualLayout>
                  <c:x val="-2.5023210987642399E-17"/>
                  <c:y val="4.1796203357947004E-3"/>
                </c:manualLayout>
              </c:layout>
              <c:tx>
                <c:rich>
                  <a:bodyPr/>
                  <a:lstStyle/>
                  <a:p>
                    <a:r>
                      <a:rPr lang="en-US" sz="1200" dirty="0">
                        <a:latin typeface="Arial" pitchFamily="34" charset="0"/>
                        <a:cs typeface="Arial" pitchFamily="34" charset="0"/>
                      </a:rPr>
                      <a:t>Republic of Korea</a:t>
                    </a:r>
                  </a:p>
                </c:rich>
              </c:tx>
              <c:dLblPos val="r"/>
              <c:showLegendKey val="0"/>
              <c:showVal val="0"/>
              <c:showCatName val="0"/>
              <c:showSerName val="0"/>
              <c:showPercent val="0"/>
              <c:showBubbleSize val="0"/>
            </c:dLbl>
            <c:dLbl>
              <c:idx val="12"/>
              <c:layout/>
              <c:tx>
                <c:rich>
                  <a:bodyPr/>
                  <a:lstStyle/>
                  <a:p>
                    <a:r>
                      <a:rPr lang="en-US" sz="1200" dirty="0">
                        <a:latin typeface="Arial" pitchFamily="34" charset="0"/>
                        <a:cs typeface="Arial" pitchFamily="34" charset="0"/>
                      </a:rPr>
                      <a:t>Brazil</a:t>
                    </a:r>
                  </a:p>
                </c:rich>
              </c:tx>
              <c:dLblPos val="r"/>
              <c:showLegendKey val="0"/>
              <c:showVal val="0"/>
              <c:showCatName val="0"/>
              <c:showSerName val="0"/>
              <c:showPercent val="0"/>
              <c:showBubbleSize val="0"/>
            </c:dLbl>
            <c:dLbl>
              <c:idx val="14"/>
              <c:layout>
                <c:manualLayout>
                  <c:x val="1.7743828930827401E-2"/>
                  <c:y val="0"/>
                </c:manualLayout>
              </c:layout>
              <c:tx>
                <c:rich>
                  <a:bodyPr/>
                  <a:lstStyle/>
                  <a:p>
                    <a:r>
                      <a:rPr lang="en-US" sz="1200" dirty="0">
                        <a:latin typeface="Arial" pitchFamily="34" charset="0"/>
                        <a:cs typeface="Arial" pitchFamily="34" charset="0"/>
                      </a:rPr>
                      <a:t>Taiwan</a:t>
                    </a:r>
                  </a:p>
                </c:rich>
              </c:tx>
              <c:dLblPos val="r"/>
              <c:showLegendKey val="0"/>
              <c:showVal val="0"/>
              <c:showCatName val="0"/>
              <c:showSerName val="0"/>
              <c:showPercent val="0"/>
              <c:showBubbleSize val="0"/>
            </c:dLbl>
            <c:dLbl>
              <c:idx val="16"/>
              <c:layout>
                <c:manualLayout>
                  <c:x val="-2.1838690959631001E-2"/>
                  <c:y val="-1.67184813431786E-2"/>
                </c:manualLayout>
              </c:layout>
              <c:tx>
                <c:rich>
                  <a:bodyPr/>
                  <a:lstStyle/>
                  <a:p>
                    <a:r>
                      <a:rPr lang="en-US" sz="1200" dirty="0" smtClean="0">
                        <a:latin typeface="Arial" pitchFamily="34" charset="0"/>
                        <a:cs typeface="Arial" pitchFamily="34" charset="0"/>
                      </a:rPr>
                      <a:t>Turkey</a:t>
                    </a:r>
                    <a:endParaRPr lang="en-US" sz="1200" dirty="0">
                      <a:latin typeface="Arial" pitchFamily="34" charset="0"/>
                      <a:cs typeface="Arial" pitchFamily="34" charset="0"/>
                    </a:endParaRPr>
                  </a:p>
                </c:rich>
              </c:tx>
              <c:dLblPos val="r"/>
              <c:showLegendKey val="0"/>
              <c:showVal val="0"/>
              <c:showCatName val="0"/>
              <c:showSerName val="0"/>
              <c:showPercent val="0"/>
              <c:showBubbleSize val="0"/>
            </c:dLbl>
            <c:dLbl>
              <c:idx val="18"/>
              <c:layout>
                <c:manualLayout>
                  <c:x val="-1.3649181849769499E-3"/>
                  <c:y val="-1.4628671175281299E-2"/>
                </c:manualLayout>
              </c:layout>
              <c:tx>
                <c:rich>
                  <a:bodyPr/>
                  <a:lstStyle/>
                  <a:p>
                    <a:r>
                      <a:rPr lang="en-US" sz="1200" dirty="0">
                        <a:latin typeface="Arial" pitchFamily="34" charset="0"/>
                        <a:cs typeface="Arial" pitchFamily="34" charset="0"/>
                      </a:rPr>
                      <a:t>Iran</a:t>
                    </a:r>
                  </a:p>
                </c:rich>
              </c:tx>
              <c:dLblPos val="r"/>
              <c:showLegendKey val="0"/>
              <c:showVal val="0"/>
              <c:showCatName val="0"/>
              <c:showSerName val="0"/>
              <c:showPercent val="0"/>
              <c:showBubbleSize val="0"/>
            </c:dLbl>
            <c:dLbl>
              <c:idx val="29"/>
              <c:layout/>
              <c:tx>
                <c:rich>
                  <a:bodyPr/>
                  <a:lstStyle/>
                  <a:p>
                    <a:r>
                      <a:rPr lang="en-US" sz="1200" dirty="0">
                        <a:latin typeface="Arial" pitchFamily="34" charset="0"/>
                        <a:cs typeface="Arial" pitchFamily="34" charset="0"/>
                      </a:rPr>
                      <a:t>Malaysia</a:t>
                    </a:r>
                  </a:p>
                </c:rich>
              </c:tx>
              <c:dLblPos val="r"/>
              <c:showLegendKey val="0"/>
              <c:showVal val="0"/>
              <c:showCatName val="0"/>
              <c:showSerName val="0"/>
              <c:showPercent val="0"/>
              <c:showBubbleSize val="0"/>
            </c:dLbl>
            <c:dLbl>
              <c:idx val="33"/>
              <c:layout>
                <c:manualLayout>
                  <c:x val="-1.3649181849769499E-3"/>
                  <c:y val="6.2694305036919704E-3"/>
                </c:manualLayout>
              </c:layout>
              <c:tx>
                <c:rich>
                  <a:bodyPr/>
                  <a:lstStyle/>
                  <a:p>
                    <a:r>
                      <a:rPr lang="en-US" sz="1200" dirty="0">
                        <a:latin typeface="Arial" pitchFamily="34" charset="0"/>
                        <a:cs typeface="Arial" pitchFamily="34" charset="0"/>
                      </a:rPr>
                      <a:t>Romania</a:t>
                    </a:r>
                  </a:p>
                </c:rich>
              </c:tx>
              <c:dLblPos val="r"/>
              <c:showLegendKey val="0"/>
              <c:showVal val="0"/>
              <c:showCatName val="0"/>
              <c:showSerName val="0"/>
              <c:showPercent val="0"/>
              <c:showBubbleSize val="0"/>
            </c:dLbl>
            <c:dLbl>
              <c:idx val="38"/>
              <c:layout/>
              <c:tx>
                <c:rich>
                  <a:bodyPr/>
                  <a:lstStyle/>
                  <a:p>
                    <a:r>
                      <a:rPr lang="en-US" sz="1200" dirty="0">
                        <a:latin typeface="Arial" pitchFamily="34" charset="0"/>
                        <a:cs typeface="Arial" pitchFamily="34" charset="0"/>
                      </a:rPr>
                      <a:t>Thailand</a:t>
                    </a:r>
                  </a:p>
                </c:rich>
              </c:tx>
              <c:dLblPos val="r"/>
              <c:showLegendKey val="0"/>
              <c:showVal val="0"/>
              <c:showCatName val="0"/>
              <c:showSerName val="0"/>
              <c:showPercent val="0"/>
              <c:showBubbleSize val="0"/>
            </c:dLbl>
            <c:dLbl>
              <c:idx val="39"/>
              <c:layout>
                <c:manualLayout>
                  <c:x val="-5.4596727399077796E-3"/>
                  <c:y val="-1.8808456063057699E-2"/>
                </c:manualLayout>
              </c:layout>
              <c:tx>
                <c:rich>
                  <a:bodyPr/>
                  <a:lstStyle/>
                  <a:p>
                    <a:r>
                      <a:rPr lang="en-US" sz="1200" dirty="0">
                        <a:latin typeface="Arial" pitchFamily="34" charset="0"/>
                        <a:cs typeface="Arial" pitchFamily="34" charset="0"/>
                      </a:rPr>
                      <a:t>Egypt</a:t>
                    </a:r>
                  </a:p>
                </c:rich>
              </c:tx>
              <c:dLblPos val="r"/>
              <c:showLegendKey val="0"/>
              <c:showVal val="0"/>
              <c:showCatName val="0"/>
              <c:showSerName val="0"/>
              <c:showPercent val="0"/>
              <c:showBubbleSize val="0"/>
            </c:dLbl>
            <c:dLbl>
              <c:idx val="42"/>
              <c:layout/>
              <c:tx>
                <c:rich>
                  <a:bodyPr/>
                  <a:lstStyle/>
                  <a:p>
                    <a:r>
                      <a:rPr lang="en-US" sz="1200" dirty="0">
                        <a:latin typeface="Arial" pitchFamily="34" charset="0"/>
                        <a:cs typeface="Arial" pitchFamily="34" charset="0"/>
                      </a:rPr>
                      <a:t>Pakistan</a:t>
                    </a:r>
                  </a:p>
                </c:rich>
              </c:tx>
              <c:dLblPos val="r"/>
              <c:showLegendKey val="0"/>
              <c:showVal val="0"/>
              <c:showCatName val="0"/>
              <c:showSerName val="0"/>
              <c:showPercent val="0"/>
              <c:showBubbleSize val="0"/>
            </c:dLbl>
            <c:dLbl>
              <c:idx val="44"/>
              <c:layout>
                <c:manualLayout>
                  <c:x val="-1.3649181849769601E-3"/>
                  <c:y val="1.04490508394866E-2"/>
                </c:manualLayout>
              </c:layout>
              <c:tx>
                <c:rich>
                  <a:bodyPr/>
                  <a:lstStyle/>
                  <a:p>
                    <a:r>
                      <a:rPr lang="en-US" sz="1200" dirty="0">
                        <a:latin typeface="Arial" pitchFamily="34" charset="0"/>
                        <a:cs typeface="Arial" pitchFamily="34" charset="0"/>
                      </a:rPr>
                      <a:t>Saudi Arabia</a:t>
                    </a:r>
                  </a:p>
                </c:rich>
              </c:tx>
              <c:dLblPos val="r"/>
              <c:showLegendKey val="0"/>
              <c:showVal val="0"/>
              <c:showCatName val="0"/>
              <c:showSerName val="0"/>
              <c:showPercent val="0"/>
              <c:showBubbleSize val="0"/>
            </c:dLbl>
            <c:showLegendKey val="0"/>
            <c:showVal val="0"/>
            <c:showCatName val="0"/>
            <c:showSerName val="0"/>
            <c:showPercent val="0"/>
            <c:showBubbleSize val="0"/>
          </c:dLbls>
          <c:xVal>
            <c:numRef>
              <c:f>Sheet1!$B$2:$B$46</c:f>
              <c:numCache>
                <c:formatCode>0</c:formatCode>
                <c:ptCount val="45"/>
                <c:pt idx="0">
                  <c:v>465262.35</c:v>
                </c:pt>
                <c:pt idx="1">
                  <c:v>330818.25</c:v>
                </c:pt>
                <c:pt idx="2">
                  <c:v>123594.45</c:v>
                </c:pt>
                <c:pt idx="3">
                  <c:v>117864.6</c:v>
                </c:pt>
                <c:pt idx="4">
                  <c:v>111788.25</c:v>
                </c:pt>
                <c:pt idx="5">
                  <c:v>86140.95</c:v>
                </c:pt>
                <c:pt idx="6">
                  <c:v>72716.7</c:v>
                </c:pt>
                <c:pt idx="7">
                  <c:v>68091.45</c:v>
                </c:pt>
                <c:pt idx="8">
                  <c:v>65487.450000000012</c:v>
                </c:pt>
                <c:pt idx="9">
                  <c:v>59951.850000000013</c:v>
                </c:pt>
                <c:pt idx="10">
                  <c:v>53498.55</c:v>
                </c:pt>
                <c:pt idx="11">
                  <c:v>52464.3</c:v>
                </c:pt>
                <c:pt idx="12">
                  <c:v>43187.55</c:v>
                </c:pt>
                <c:pt idx="13">
                  <c:v>40097.4</c:v>
                </c:pt>
                <c:pt idx="14">
                  <c:v>36407.699999999997</c:v>
                </c:pt>
                <c:pt idx="15">
                  <c:v>34843.199999999997</c:v>
                </c:pt>
                <c:pt idx="16">
                  <c:v>28629.3</c:v>
                </c:pt>
                <c:pt idx="17">
                  <c:v>28288.05</c:v>
                </c:pt>
                <c:pt idx="18">
                  <c:v>25345.95</c:v>
                </c:pt>
                <c:pt idx="19">
                  <c:v>25314.45</c:v>
                </c:pt>
                <c:pt idx="20">
                  <c:v>24739.05</c:v>
                </c:pt>
                <c:pt idx="21">
                  <c:v>21580.64999999994</c:v>
                </c:pt>
                <c:pt idx="22">
                  <c:v>15368.849999999969</c:v>
                </c:pt>
                <c:pt idx="23">
                  <c:v>14974.05</c:v>
                </c:pt>
                <c:pt idx="24">
                  <c:v>14487.9</c:v>
                </c:pt>
                <c:pt idx="25">
                  <c:v>14352.449999999981</c:v>
                </c:pt>
                <c:pt idx="26">
                  <c:v>13587</c:v>
                </c:pt>
                <c:pt idx="27">
                  <c:v>13155.449999999981</c:v>
                </c:pt>
                <c:pt idx="28">
                  <c:v>13053.6</c:v>
                </c:pt>
                <c:pt idx="29">
                  <c:v>13039.949999999981</c:v>
                </c:pt>
                <c:pt idx="30">
                  <c:v>12936</c:v>
                </c:pt>
                <c:pt idx="31">
                  <c:v>12833.1</c:v>
                </c:pt>
                <c:pt idx="32">
                  <c:v>12371.1</c:v>
                </c:pt>
                <c:pt idx="33">
                  <c:v>10161.9</c:v>
                </c:pt>
                <c:pt idx="34">
                  <c:v>9489.9</c:v>
                </c:pt>
                <c:pt idx="35">
                  <c:v>9378.6</c:v>
                </c:pt>
                <c:pt idx="36">
                  <c:v>9328.2000000000007</c:v>
                </c:pt>
                <c:pt idx="37">
                  <c:v>8985.9</c:v>
                </c:pt>
                <c:pt idx="38">
                  <c:v>8675.1</c:v>
                </c:pt>
                <c:pt idx="39">
                  <c:v>7872.9000000000005</c:v>
                </c:pt>
                <c:pt idx="40">
                  <c:v>7291.2000000000007</c:v>
                </c:pt>
                <c:pt idx="41">
                  <c:v>6637.05</c:v>
                </c:pt>
                <c:pt idx="42">
                  <c:v>6622.35</c:v>
                </c:pt>
                <c:pt idx="43">
                  <c:v>6057.45</c:v>
                </c:pt>
                <c:pt idx="44">
                  <c:v>5099.8500000000004</c:v>
                </c:pt>
              </c:numCache>
            </c:numRef>
          </c:xVal>
          <c:yVal>
            <c:numRef>
              <c:f>Sheet1!$C$2:$C$46</c:f>
              <c:numCache>
                <c:formatCode>0.0%</c:formatCode>
                <c:ptCount val="45"/>
                <c:pt idx="0">
                  <c:v>1.89458381648001E-2</c:v>
                </c:pt>
                <c:pt idx="1">
                  <c:v>0.13720744793797801</c:v>
                </c:pt>
                <c:pt idx="2">
                  <c:v>2.8595665266123699E-2</c:v>
                </c:pt>
                <c:pt idx="3">
                  <c:v>3.58360100730888E-2</c:v>
                </c:pt>
                <c:pt idx="4">
                  <c:v>-1.09889308705643E-2</c:v>
                </c:pt>
                <c:pt idx="5">
                  <c:v>3.5209891054275098E-2</c:v>
                </c:pt>
                <c:pt idx="6">
                  <c:v>3.93132230485174E-2</c:v>
                </c:pt>
                <c:pt idx="7">
                  <c:v>4.0245188887175598E-2</c:v>
                </c:pt>
                <c:pt idx="8">
                  <c:v>0.12283312388906401</c:v>
                </c:pt>
                <c:pt idx="9">
                  <c:v>6.4184321571575401E-2</c:v>
                </c:pt>
                <c:pt idx="10">
                  <c:v>7.2477243535765498E-2</c:v>
                </c:pt>
                <c:pt idx="11">
                  <c:v>6.6091194554796895E-2</c:v>
                </c:pt>
                <c:pt idx="12">
                  <c:v>9.8288286294101898E-2</c:v>
                </c:pt>
                <c:pt idx="13">
                  <c:v>5.1174846273293897E-2</c:v>
                </c:pt>
                <c:pt idx="14">
                  <c:v>8.1505997801921901E-2</c:v>
                </c:pt>
                <c:pt idx="15">
                  <c:v>2.4288646584478098E-2</c:v>
                </c:pt>
                <c:pt idx="16">
                  <c:v>8.0686117901357504E-2</c:v>
                </c:pt>
                <c:pt idx="17">
                  <c:v>4.5974360505588702E-2</c:v>
                </c:pt>
                <c:pt idx="18">
                  <c:v>0.251833873334603</c:v>
                </c:pt>
                <c:pt idx="19">
                  <c:v>3.9315025458295003E-2</c:v>
                </c:pt>
                <c:pt idx="20">
                  <c:v>2.0883985299655201E-2</c:v>
                </c:pt>
                <c:pt idx="21">
                  <c:v>5.17885077018337E-2</c:v>
                </c:pt>
                <c:pt idx="22">
                  <c:v>5.8883366001118598E-2</c:v>
                </c:pt>
                <c:pt idx="23">
                  <c:v>6.6231327714839E-2</c:v>
                </c:pt>
                <c:pt idx="24">
                  <c:v>3.8896902328006799E-2</c:v>
                </c:pt>
                <c:pt idx="25">
                  <c:v>1.04475990984314E-2</c:v>
                </c:pt>
                <c:pt idx="26">
                  <c:v>3.57067525098132E-2</c:v>
                </c:pt>
                <c:pt idx="27">
                  <c:v>6.4844750427782302E-2</c:v>
                </c:pt>
                <c:pt idx="28">
                  <c:v>7.6311166873569702E-2</c:v>
                </c:pt>
                <c:pt idx="29">
                  <c:v>0.35388903469757099</c:v>
                </c:pt>
                <c:pt idx="30">
                  <c:v>3.8751621729668603E-2</c:v>
                </c:pt>
                <c:pt idx="31">
                  <c:v>9.9441621303952593E-2</c:v>
                </c:pt>
                <c:pt idx="32">
                  <c:v>7.4203255811910895E-2</c:v>
                </c:pt>
                <c:pt idx="33">
                  <c:v>0.245484877762745</c:v>
                </c:pt>
                <c:pt idx="34">
                  <c:v>6.9291734806463903E-2</c:v>
                </c:pt>
                <c:pt idx="35">
                  <c:v>5.4462874643709899E-2</c:v>
                </c:pt>
                <c:pt idx="36">
                  <c:v>9.5441592027417504E-2</c:v>
                </c:pt>
                <c:pt idx="37">
                  <c:v>6.9271553954751097E-2</c:v>
                </c:pt>
                <c:pt idx="38">
                  <c:v>0.123386701909196</c:v>
                </c:pt>
                <c:pt idx="39">
                  <c:v>0.134586015187286</c:v>
                </c:pt>
                <c:pt idx="40">
                  <c:v>1.9317519571943099E-2</c:v>
                </c:pt>
                <c:pt idx="41">
                  <c:v>2.1151409431342999E-2</c:v>
                </c:pt>
                <c:pt idx="42">
                  <c:v>0.19790953697315899</c:v>
                </c:pt>
                <c:pt idx="43">
                  <c:v>8.2955551480785802E-2</c:v>
                </c:pt>
                <c:pt idx="44">
                  <c:v>0.232791363965173</c:v>
                </c:pt>
              </c:numCache>
            </c:numRef>
          </c:yVal>
          <c:smooth val="0"/>
        </c:ser>
        <c:dLbls>
          <c:showLegendKey val="0"/>
          <c:showVal val="0"/>
          <c:showCatName val="0"/>
          <c:showSerName val="0"/>
          <c:showPercent val="0"/>
          <c:showBubbleSize val="0"/>
        </c:dLbls>
        <c:axId val="110300160"/>
        <c:axId val="110368256"/>
      </c:scatterChart>
      <c:valAx>
        <c:axId val="110300160"/>
        <c:scaling>
          <c:orientation val="minMax"/>
        </c:scaling>
        <c:delete val="0"/>
        <c:axPos val="b"/>
        <c:title>
          <c:tx>
            <c:rich>
              <a:bodyPr rot="0" vert="horz"/>
              <a:lstStyle/>
              <a:p>
                <a:pPr>
                  <a:defRPr sz="1400">
                    <a:latin typeface="Arial" pitchFamily="34" charset="0"/>
                    <a:cs typeface="Arial" pitchFamily="34" charset="0"/>
                  </a:defRPr>
                </a:pPr>
                <a:r>
                  <a:rPr lang="en-US" sz="1400" dirty="0">
                    <a:latin typeface="Arial" pitchFamily="34" charset="0"/>
                    <a:cs typeface="Arial" pitchFamily="34" charset="0"/>
                  </a:rPr>
                  <a:t>Articles 2010 </a:t>
                </a:r>
                <a:r>
                  <a:rPr lang="en-US" sz="1400" dirty="0" smtClean="0">
                    <a:latin typeface="Arial" pitchFamily="34" charset="0"/>
                    <a:cs typeface="Arial" pitchFamily="34" charset="0"/>
                  </a:rPr>
                  <a:t>(Thousands</a:t>
                </a:r>
                <a:r>
                  <a:rPr lang="en-US" sz="1400" dirty="0">
                    <a:latin typeface="Arial" pitchFamily="34" charset="0"/>
                    <a:cs typeface="Arial" pitchFamily="34" charset="0"/>
                  </a:rPr>
                  <a:t>)</a:t>
                </a:r>
              </a:p>
            </c:rich>
          </c:tx>
          <c:layout/>
          <c:overlay val="0"/>
        </c:title>
        <c:numFmt formatCode="0" sourceLinked="1"/>
        <c:majorTickMark val="out"/>
        <c:minorTickMark val="none"/>
        <c:tickLblPos val="nextTo"/>
        <c:txPr>
          <a:bodyPr rot="0" vert="horz"/>
          <a:lstStyle/>
          <a:p>
            <a:pPr>
              <a:defRPr/>
            </a:pPr>
            <a:endParaRPr lang="es-ES"/>
          </a:p>
        </c:txPr>
        <c:crossAx val="110368256"/>
        <c:crosses val="autoZero"/>
        <c:crossBetween val="midCat"/>
        <c:dispUnits>
          <c:builtInUnit val="thousands"/>
        </c:dispUnits>
      </c:valAx>
      <c:valAx>
        <c:axId val="110368256"/>
        <c:scaling>
          <c:orientation val="minMax"/>
        </c:scaling>
        <c:delete val="0"/>
        <c:axPos val="l"/>
        <c:title>
          <c:tx>
            <c:rich>
              <a:bodyPr rot="-5400000" vert="horz"/>
              <a:lstStyle/>
              <a:p>
                <a:pPr>
                  <a:defRPr sz="1400">
                    <a:latin typeface="Arial" pitchFamily="34" charset="0"/>
                    <a:cs typeface="Arial" pitchFamily="34" charset="0"/>
                  </a:defRPr>
                </a:pPr>
                <a:r>
                  <a:rPr lang="en-US" sz="1400" dirty="0" smtClean="0">
                    <a:latin typeface="Arial" pitchFamily="34" charset="0"/>
                    <a:cs typeface="Arial" pitchFamily="34" charset="0"/>
                  </a:rPr>
                  <a:t>Compound Annual Growth Rate In Articles 2006-10</a:t>
                </a:r>
                <a:endParaRPr lang="en-US" sz="1400" dirty="0">
                  <a:latin typeface="Arial" pitchFamily="34" charset="0"/>
                  <a:cs typeface="Arial" pitchFamily="34" charset="0"/>
                </a:endParaRPr>
              </a:p>
            </c:rich>
          </c:tx>
          <c:layout/>
          <c:overlay val="0"/>
        </c:title>
        <c:numFmt formatCode="0%" sourceLinked="0"/>
        <c:majorTickMark val="out"/>
        <c:minorTickMark val="none"/>
        <c:tickLblPos val="nextTo"/>
        <c:crossAx val="110300160"/>
        <c:crosses val="autoZero"/>
        <c:crossBetween val="midCat"/>
      </c:valAx>
    </c:plotArea>
    <c:plotVisOnly val="1"/>
    <c:dispBlanksAs val="gap"/>
    <c:showDLblsOverMax val="0"/>
  </c:chart>
  <c:txPr>
    <a:bodyPr/>
    <a:lstStyle/>
    <a:p>
      <a:pPr>
        <a:defRPr sz="1800"/>
      </a:pPr>
      <a:endParaRPr lang="es-ES"/>
    </a:p>
  </c:txPr>
  <c:externalData r:id="rId1">
    <c:autoUpdate val="0"/>
  </c:externalData>
  <c:userShapes r:id="rId2"/>
</c:chartSpace>
</file>

<file path=ppt/diagrams/_rels/data10.xml.rels><?xml version="1.0" encoding="UTF-8" standalone="yes"?>
<Relationships xmlns="http://schemas.openxmlformats.org/package/2006/relationships"><Relationship Id="rId1" Type="http://schemas.openxmlformats.org/officeDocument/2006/relationships/image" Target="../media/image51.jpeg"/></Relationships>
</file>

<file path=ppt/diagrams/_rels/data11.xml.rels><?xml version="1.0" encoding="UTF-8" standalone="yes"?>
<Relationships xmlns="http://schemas.openxmlformats.org/package/2006/relationships"><Relationship Id="rId1" Type="http://schemas.openxmlformats.org/officeDocument/2006/relationships/image" Target="../media/image52.jpeg"/></Relationships>
</file>

<file path=ppt/diagrams/_rels/data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 Id="rId4" Type="http://schemas.openxmlformats.org/officeDocument/2006/relationships/image" Target="../media/image56.jpeg"/></Relationships>
</file>

<file path=ppt/diagrams/_rels/data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diagrams/_rels/data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 Id="rId4" Type="http://schemas.openxmlformats.org/officeDocument/2006/relationships/image" Target="../media/image63.jpeg"/></Relationships>
</file>

<file path=ppt/diagrams/_rels/data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31.jpeg"/><Relationship Id="rId5" Type="http://schemas.openxmlformats.org/officeDocument/2006/relationships/image" Target="../media/image67.jpeg"/><Relationship Id="rId4" Type="http://schemas.openxmlformats.org/officeDocument/2006/relationships/image" Target="../media/image66.jpeg"/></Relationships>
</file>

<file path=ppt/diagrams/_rels/data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 Id="rId4" Type="http://schemas.openxmlformats.org/officeDocument/2006/relationships/image" Target="../media/image74.jpeg"/></Relationships>
</file>

<file path=ppt/diagrams/_rels/data25.xml.rels><?xml version="1.0" encoding="UTF-8" standalone="yes"?>
<Relationships xmlns="http://schemas.openxmlformats.org/package/2006/relationships"><Relationship Id="rId1" Type="http://schemas.openxmlformats.org/officeDocument/2006/relationships/image" Target="../media/image78.jpeg"/></Relationships>
</file>

<file path=ppt/diagrams/_rels/data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diagrams/_rels/data28.xml.rels><?xml version="1.0" encoding="UTF-8" standalone="yes"?>
<Relationships xmlns="http://schemas.openxmlformats.org/package/2006/relationships"><Relationship Id="rId1" Type="http://schemas.openxmlformats.org/officeDocument/2006/relationships/image" Target="../media/image82.jpeg"/></Relationships>
</file>

<file path=ppt/diagrams/_rels/data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88.jpeg"/></Relationships>
</file>

<file path=ppt/diagrams/_rels/data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s>
</file>

<file path=ppt/diagrams/_rels/data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 Id="rId5" Type="http://schemas.openxmlformats.org/officeDocument/2006/relationships/image" Target="../media/image102.jpeg"/><Relationship Id="rId4" Type="http://schemas.openxmlformats.org/officeDocument/2006/relationships/image" Target="../media/image101.jpeg"/></Relationships>
</file>

<file path=ppt/diagrams/_rels/data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image" Target="../media/image103.jpeg"/><Relationship Id="rId4" Type="http://schemas.openxmlformats.org/officeDocument/2006/relationships/image" Target="../media/image106.jpeg"/></Relationships>
</file>

<file path=ppt/diagrams/_rels/data34.xml.rels><?xml version="1.0" encoding="UTF-8" standalone="yes"?>
<Relationships xmlns="http://schemas.openxmlformats.org/package/2006/relationships"><Relationship Id="rId1" Type="http://schemas.openxmlformats.org/officeDocument/2006/relationships/image" Target="../media/image107.jpeg"/></Relationships>
</file>

<file path=ppt/diagrams/_rels/data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108.jpeg"/></Relationships>
</file>

<file path=ppt/diagrams/_rels/data4.xml.rels><?xml version="1.0" encoding="UTF-8" standalone="yes"?>
<Relationships xmlns="http://schemas.openxmlformats.org/package/2006/relationships"><Relationship Id="rId1" Type="http://schemas.openxmlformats.org/officeDocument/2006/relationships/image" Target="../media/image31.jpeg"/></Relationships>
</file>

<file path=ppt/diagrams/_rels/data5.xml.rels><?xml version="1.0" encoding="UTF-8" standalone="yes"?>
<Relationships xmlns="http://schemas.openxmlformats.org/package/2006/relationships"><Relationship Id="rId1" Type="http://schemas.openxmlformats.org/officeDocument/2006/relationships/image" Target="../media/image32.jpeg"/></Relationships>
</file>

<file path=ppt/diagrams/_rels/data6.xml.rels><?xml version="1.0" encoding="UTF-8" standalone="yes"?>
<Relationships xmlns="http://schemas.openxmlformats.org/package/2006/relationships"><Relationship Id="rId1" Type="http://schemas.openxmlformats.org/officeDocument/2006/relationships/image" Target="../media/image33.jpeg"/></Relationships>
</file>

<file path=ppt/diagrams/_rels/data8.xml.rels><?xml version="1.0" encoding="UTF-8" standalone="yes"?>
<Relationships xmlns="http://schemas.openxmlformats.org/package/2006/relationships"><Relationship Id="rId1" Type="http://schemas.openxmlformats.org/officeDocument/2006/relationships/image" Target="../media/image49.png"/></Relationships>
</file>

<file path=ppt/diagrams/_rels/data9.xml.rels><?xml version="1.0" encoding="UTF-8" standalone="yes"?>
<Relationships xmlns="http://schemas.openxmlformats.org/package/2006/relationships"><Relationship Id="rId1" Type="http://schemas.openxmlformats.org/officeDocument/2006/relationships/image" Target="../media/image50.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52.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 Id="rId4" Type="http://schemas.openxmlformats.org/officeDocument/2006/relationships/image" Target="../media/image56.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 Id="rId4" Type="http://schemas.openxmlformats.org/officeDocument/2006/relationships/image" Target="../media/image63.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31.jpeg"/><Relationship Id="rId5" Type="http://schemas.openxmlformats.org/officeDocument/2006/relationships/image" Target="../media/image67.jpeg"/><Relationship Id="rId4" Type="http://schemas.openxmlformats.org/officeDocument/2006/relationships/image" Target="../media/image66.jpeg"/></Relationships>
</file>

<file path=ppt/diagrams/_rels/drawing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 Id="rId4" Type="http://schemas.openxmlformats.org/officeDocument/2006/relationships/image" Target="../media/image74.jpeg"/></Relationships>
</file>

<file path=ppt/diagrams/_rels/drawing25.xml.rels><?xml version="1.0" encoding="UTF-8" standalone="yes"?>
<Relationships xmlns="http://schemas.openxmlformats.org/package/2006/relationships"><Relationship Id="rId1" Type="http://schemas.openxmlformats.org/officeDocument/2006/relationships/image" Target="../media/image78.jpeg"/></Relationships>
</file>

<file path=ppt/diagrams/_rels/drawing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diagrams/_rels/drawing28.xml.rels><?xml version="1.0" encoding="UTF-8" standalone="yes"?>
<Relationships xmlns="http://schemas.openxmlformats.org/package/2006/relationships"><Relationship Id="rId1" Type="http://schemas.openxmlformats.org/officeDocument/2006/relationships/image" Target="../media/image82.jpeg"/></Relationships>
</file>

<file path=ppt/diagrams/_rels/drawing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88.jpeg"/></Relationships>
</file>

<file path=ppt/diagrams/_rels/drawing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s>
</file>

<file path=ppt/diagrams/_rels/drawing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 Id="rId5" Type="http://schemas.openxmlformats.org/officeDocument/2006/relationships/image" Target="../media/image102.jpeg"/><Relationship Id="rId4" Type="http://schemas.openxmlformats.org/officeDocument/2006/relationships/image" Target="../media/image101.jpeg"/></Relationships>
</file>

<file path=ppt/diagrams/_rels/drawing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image" Target="../media/image103.jpeg"/><Relationship Id="rId4" Type="http://schemas.openxmlformats.org/officeDocument/2006/relationships/image" Target="../media/image106.jpeg"/></Relationships>
</file>

<file path=ppt/diagrams/_rels/drawing34.xml.rels><?xml version="1.0" encoding="UTF-8" standalone="yes"?>
<Relationships xmlns="http://schemas.openxmlformats.org/package/2006/relationships"><Relationship Id="rId1" Type="http://schemas.openxmlformats.org/officeDocument/2006/relationships/image" Target="../media/image107.jpeg"/></Relationships>
</file>

<file path=ppt/diagrams/_rels/drawing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108.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32.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33.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9.xml.rels><?xml version="1.0" encoding="UTF-8" standalone="yes"?>
<Relationships xmlns="http://schemas.openxmlformats.org/package/2006/relationships"><Relationship Id="rId1"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67D10-B9D8-4A74-8122-7B3C57B827C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BDA21B5-23E5-455A-B4BD-01B4993875E6}">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2000" b="1" dirty="0" smtClean="0">
              <a:solidFill>
                <a:srgbClr val="006699"/>
              </a:solidFill>
              <a:latin typeface="Arial" pitchFamily="34" charset="0"/>
              <a:cs typeface="Arial" pitchFamily="34" charset="0"/>
            </a:rPr>
            <a:t>Publishers provide free or low cost access to thousands of </a:t>
          </a:r>
          <a:br>
            <a:rPr lang="en-US" sz="2000" b="1" dirty="0" smtClean="0">
              <a:solidFill>
                <a:srgbClr val="006699"/>
              </a:solidFill>
              <a:latin typeface="Arial" pitchFamily="34" charset="0"/>
              <a:cs typeface="Arial" pitchFamily="34" charset="0"/>
            </a:rPr>
          </a:br>
          <a:r>
            <a:rPr lang="en-US" sz="2000" b="1" dirty="0" smtClean="0">
              <a:solidFill>
                <a:srgbClr val="006699"/>
              </a:solidFill>
              <a:latin typeface="Arial" pitchFamily="34" charset="0"/>
              <a:cs typeface="Arial" pitchFamily="34" charset="0"/>
            </a:rPr>
            <a:t>peer-reviewed journals to public institutions in </a:t>
          </a:r>
          <a:br>
            <a:rPr lang="en-US" sz="2000" b="1" dirty="0" smtClean="0">
              <a:solidFill>
                <a:srgbClr val="006699"/>
              </a:solidFill>
              <a:latin typeface="Arial" pitchFamily="34" charset="0"/>
              <a:cs typeface="Arial" pitchFamily="34" charset="0"/>
            </a:rPr>
          </a:br>
          <a:r>
            <a:rPr lang="en-US" sz="2000" b="1" dirty="0" smtClean="0">
              <a:solidFill>
                <a:srgbClr val="006699"/>
              </a:solidFill>
              <a:latin typeface="Arial" pitchFamily="34" charset="0"/>
              <a:cs typeface="Arial" pitchFamily="34" charset="0"/>
            </a:rPr>
            <a:t>over 100 developing countries</a:t>
          </a:r>
          <a:endParaRPr lang="en-GB" sz="2000" b="1" dirty="0">
            <a:solidFill>
              <a:srgbClr val="006699"/>
            </a:solidFill>
            <a:latin typeface="Arial" pitchFamily="34" charset="0"/>
            <a:cs typeface="Arial" pitchFamily="34" charset="0"/>
          </a:endParaRPr>
        </a:p>
      </dgm:t>
    </dgm:pt>
    <dgm:pt modelId="{0C8A683B-CC96-4415-9A65-0EF95F03CFC3}" type="parTrans" cxnId="{6DFEFA10-73FD-45E6-BF90-3B63E604202D}">
      <dgm:prSet/>
      <dgm:spPr/>
      <dgm:t>
        <a:bodyPr/>
        <a:lstStyle/>
        <a:p>
          <a:endParaRPr lang="en-US"/>
        </a:p>
      </dgm:t>
    </dgm:pt>
    <dgm:pt modelId="{10CF5828-51C3-4940-A696-C2E96D658DAE}" type="sibTrans" cxnId="{6DFEFA10-73FD-45E6-BF90-3B63E604202D}">
      <dgm:prSet/>
      <dgm:spPr/>
      <dgm:t>
        <a:bodyPr/>
        <a:lstStyle/>
        <a:p>
          <a:endParaRPr lang="en-US"/>
        </a:p>
      </dgm:t>
    </dgm:pt>
    <dgm:pt modelId="{125F731F-4C36-4987-B998-6EEF4E1FC402}" type="pres">
      <dgm:prSet presAssocID="{C2767D10-B9D8-4A74-8122-7B3C57B827C5}" presName="linear" presStyleCnt="0">
        <dgm:presLayoutVars>
          <dgm:animLvl val="lvl"/>
          <dgm:resizeHandles val="exact"/>
        </dgm:presLayoutVars>
      </dgm:prSet>
      <dgm:spPr/>
      <dgm:t>
        <a:bodyPr/>
        <a:lstStyle/>
        <a:p>
          <a:endParaRPr lang="en-US"/>
        </a:p>
      </dgm:t>
    </dgm:pt>
    <dgm:pt modelId="{12DBE61D-613A-4042-90E1-3C3E6F31ED70}" type="pres">
      <dgm:prSet presAssocID="{BBDA21B5-23E5-455A-B4BD-01B4993875E6}" presName="parentText" presStyleLbl="node1" presStyleIdx="0" presStyleCnt="1" custLinFactNeighborY="-20433">
        <dgm:presLayoutVars>
          <dgm:chMax val="0"/>
          <dgm:bulletEnabled val="1"/>
        </dgm:presLayoutVars>
      </dgm:prSet>
      <dgm:spPr>
        <a:prstGeom prst="rect">
          <a:avLst/>
        </a:prstGeom>
      </dgm:spPr>
      <dgm:t>
        <a:bodyPr/>
        <a:lstStyle/>
        <a:p>
          <a:endParaRPr lang="en-US"/>
        </a:p>
      </dgm:t>
    </dgm:pt>
  </dgm:ptLst>
  <dgm:cxnLst>
    <dgm:cxn modelId="{6DFEFA10-73FD-45E6-BF90-3B63E604202D}" srcId="{C2767D10-B9D8-4A74-8122-7B3C57B827C5}" destId="{BBDA21B5-23E5-455A-B4BD-01B4993875E6}" srcOrd="0" destOrd="0" parTransId="{0C8A683B-CC96-4415-9A65-0EF95F03CFC3}" sibTransId="{10CF5828-51C3-4940-A696-C2E96D658DAE}"/>
    <dgm:cxn modelId="{AB195287-D6D3-4718-A3A1-DAE4DC217959}" type="presOf" srcId="{BBDA21B5-23E5-455A-B4BD-01B4993875E6}" destId="{12DBE61D-613A-4042-90E1-3C3E6F31ED70}" srcOrd="0" destOrd="0" presId="urn:microsoft.com/office/officeart/2005/8/layout/vList2"/>
    <dgm:cxn modelId="{6D504C31-CBDA-419E-8128-CFC45562AA51}" type="presOf" srcId="{C2767D10-B9D8-4A74-8122-7B3C57B827C5}" destId="{125F731F-4C36-4987-B998-6EEF4E1FC402}" srcOrd="0" destOrd="0" presId="urn:microsoft.com/office/officeart/2005/8/layout/vList2"/>
    <dgm:cxn modelId="{41456C98-25E0-4F14-A58A-40E83E90FFB5}" type="presParOf" srcId="{125F731F-4C36-4987-B998-6EEF4E1FC402}" destId="{12DBE61D-613A-4042-90E1-3C3E6F31ED70}"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3C6C0A-7A4A-4520-8788-832C0F0249C2}"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en-US"/>
        </a:p>
      </dgm:t>
    </dgm:pt>
    <dgm:pt modelId="{54C22395-95EC-4CE9-B508-6FFF151837E7}">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altLang="zh-CN" sz="1600" b="1" dirty="0" smtClean="0">
              <a:solidFill>
                <a:srgbClr val="07779D"/>
              </a:solidFill>
              <a:latin typeface="Arial" pitchFamily="34" charset="0"/>
              <a:cs typeface="Arial" pitchFamily="34" charset="0"/>
            </a:rPr>
            <a:t>Introduction Methods Results and Discussion</a:t>
          </a:r>
          <a:endParaRPr lang="en-US" sz="1600" b="1" dirty="0">
            <a:solidFill>
              <a:srgbClr val="07779D"/>
            </a:solidFill>
            <a:latin typeface="Arial" pitchFamily="34" charset="0"/>
            <a:cs typeface="Arial" pitchFamily="34" charset="0"/>
          </a:endParaRPr>
        </a:p>
      </dgm:t>
    </dgm:pt>
    <dgm:pt modelId="{E7010F13-41BE-426F-BD56-1EBD01B24D9D}" type="parTrans" cxnId="{628CD7AB-8B1B-4678-B562-C32481EEFC80}">
      <dgm:prSet/>
      <dgm:spPr/>
      <dgm:t>
        <a:bodyPr/>
        <a:lstStyle/>
        <a:p>
          <a:endParaRPr lang="en-US"/>
        </a:p>
      </dgm:t>
    </dgm:pt>
    <dgm:pt modelId="{5F9DC5B8-0296-469D-A159-CCC9DBEDEA82}" type="sibTrans" cxnId="{628CD7AB-8B1B-4678-B562-C32481EEFC80}">
      <dgm:prSet/>
      <dgm:spPr/>
      <dgm:t>
        <a:bodyPr/>
        <a:lstStyle/>
        <a:p>
          <a:endParaRPr lang="en-US"/>
        </a:p>
      </dgm:t>
    </dgm:pt>
    <dgm:pt modelId="{596C04A9-ECBE-47E5-9FAB-EB66613EFFF6}" type="pres">
      <dgm:prSet presAssocID="{7A3C6C0A-7A4A-4520-8788-832C0F0249C2}" presName="linearFlow" presStyleCnt="0">
        <dgm:presLayoutVars>
          <dgm:dir/>
          <dgm:resizeHandles val="exact"/>
        </dgm:presLayoutVars>
      </dgm:prSet>
      <dgm:spPr/>
      <dgm:t>
        <a:bodyPr/>
        <a:lstStyle/>
        <a:p>
          <a:endParaRPr lang="en-US"/>
        </a:p>
      </dgm:t>
    </dgm:pt>
    <dgm:pt modelId="{12480B85-3F10-40D6-9725-184735E04DCE}" type="pres">
      <dgm:prSet presAssocID="{54C22395-95EC-4CE9-B508-6FFF151837E7}" presName="composite" presStyleCnt="0"/>
      <dgm:spPr/>
    </dgm:pt>
    <dgm:pt modelId="{23D5472A-A1EF-4F5F-9FA9-E4FFDCB8CE4E}" type="pres">
      <dgm:prSet presAssocID="{54C22395-95EC-4CE9-B508-6FFF151837E7}" presName="imgShp" presStyleLbl="fgImgPlace1" presStyleIdx="0" presStyleCnt="1" custLinFactNeighborX="-9680"/>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en-US"/>
        </a:p>
      </dgm:t>
    </dgm:pt>
    <dgm:pt modelId="{8E1CEC86-B0BC-4C92-AB2B-A8333C848253}" type="pres">
      <dgm:prSet presAssocID="{54C22395-95EC-4CE9-B508-6FFF151837E7}" presName="txShp" presStyleLbl="node1" presStyleIdx="0" presStyleCnt="1">
        <dgm:presLayoutVars>
          <dgm:bulletEnabled val="1"/>
        </dgm:presLayoutVars>
      </dgm:prSet>
      <dgm:spPr>
        <a:prstGeom prst="rect">
          <a:avLst/>
        </a:prstGeom>
      </dgm:spPr>
      <dgm:t>
        <a:bodyPr/>
        <a:lstStyle/>
        <a:p>
          <a:endParaRPr lang="en-US"/>
        </a:p>
      </dgm:t>
    </dgm:pt>
  </dgm:ptLst>
  <dgm:cxnLst>
    <dgm:cxn modelId="{628CD7AB-8B1B-4678-B562-C32481EEFC80}" srcId="{7A3C6C0A-7A4A-4520-8788-832C0F0249C2}" destId="{54C22395-95EC-4CE9-B508-6FFF151837E7}" srcOrd="0" destOrd="0" parTransId="{E7010F13-41BE-426F-BD56-1EBD01B24D9D}" sibTransId="{5F9DC5B8-0296-469D-A159-CCC9DBEDEA82}"/>
    <dgm:cxn modelId="{F7F8F828-AE36-4DA1-8DFE-F76E471FEB24}" type="presOf" srcId="{54C22395-95EC-4CE9-B508-6FFF151837E7}" destId="{8E1CEC86-B0BC-4C92-AB2B-A8333C848253}" srcOrd="0" destOrd="0" presId="urn:microsoft.com/office/officeart/2005/8/layout/vList3#2"/>
    <dgm:cxn modelId="{A8788B9A-2384-4DE0-8ED9-7005E0085401}" type="presOf" srcId="{7A3C6C0A-7A4A-4520-8788-832C0F0249C2}" destId="{596C04A9-ECBE-47E5-9FAB-EB66613EFFF6}" srcOrd="0" destOrd="0" presId="urn:microsoft.com/office/officeart/2005/8/layout/vList3#2"/>
    <dgm:cxn modelId="{4BDD103B-CE23-4572-B6B3-5817C8A5ECC7}" type="presParOf" srcId="{596C04A9-ECBE-47E5-9FAB-EB66613EFFF6}" destId="{12480B85-3F10-40D6-9725-184735E04DCE}" srcOrd="0" destOrd="0" presId="urn:microsoft.com/office/officeart/2005/8/layout/vList3#2"/>
    <dgm:cxn modelId="{D60B53BC-C38E-43DB-A1A8-CBC9BDBE518C}" type="presParOf" srcId="{12480B85-3F10-40D6-9725-184735E04DCE}" destId="{23D5472A-A1EF-4F5F-9FA9-E4FFDCB8CE4E}" srcOrd="0" destOrd="0" presId="urn:microsoft.com/office/officeart/2005/8/layout/vList3#2"/>
    <dgm:cxn modelId="{657EE677-6BC1-4E49-BC0F-D89A725EFE67}" type="presParOf" srcId="{12480B85-3F10-40D6-9725-184735E04DCE}" destId="{8E1CEC86-B0BC-4C92-AB2B-A8333C848253}" srcOrd="1" destOrd="0" presId="urn:microsoft.com/office/officeart/2005/8/layout/vList3#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3C6C0A-7A4A-4520-8788-832C0F0249C2}" type="doc">
      <dgm:prSet loTypeId="urn:microsoft.com/office/officeart/2005/8/layout/vList3#3" loCatId="list" qsTypeId="urn:microsoft.com/office/officeart/2005/8/quickstyle/simple1" qsCatId="simple" csTypeId="urn:microsoft.com/office/officeart/2005/8/colors/accent1_2" csCatId="accent1" phldr="1"/>
      <dgm:spPr/>
      <dgm:t>
        <a:bodyPr/>
        <a:lstStyle/>
        <a:p>
          <a:endParaRPr lang="en-US"/>
        </a:p>
      </dgm:t>
    </dgm:pt>
    <dgm:pt modelId="{54C22395-95EC-4CE9-B508-6FFF151837E7}">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altLang="zh-CN" sz="1600" b="1" dirty="0" smtClean="0">
              <a:solidFill>
                <a:srgbClr val="07779D"/>
              </a:solidFill>
              <a:latin typeface="Arial" pitchFamily="34" charset="0"/>
              <a:cs typeface="Arial" pitchFamily="34" charset="0"/>
            </a:rPr>
            <a:t>Conclusion </a:t>
          </a:r>
        </a:p>
        <a:p>
          <a:pPr algn="ctr" rtl="0"/>
          <a:r>
            <a:rPr lang="en-US" altLang="zh-CN" sz="1600" b="1" dirty="0" smtClean="0">
              <a:solidFill>
                <a:srgbClr val="07779D"/>
              </a:solidFill>
              <a:latin typeface="Arial" pitchFamily="34" charset="0"/>
              <a:cs typeface="Arial" pitchFamily="34" charset="0"/>
            </a:rPr>
            <a:t>Acknowledgements</a:t>
          </a:r>
        </a:p>
        <a:p>
          <a:pPr algn="ctr" rtl="0"/>
          <a:r>
            <a:rPr lang="en-US" altLang="zh-CN" sz="1600" b="1" dirty="0" smtClean="0">
              <a:solidFill>
                <a:srgbClr val="07779D"/>
              </a:solidFill>
              <a:latin typeface="Arial" pitchFamily="34" charset="0"/>
              <a:cs typeface="Arial" pitchFamily="34" charset="0"/>
            </a:rPr>
            <a:t> References </a:t>
          </a:r>
        </a:p>
        <a:p>
          <a:pPr algn="ctr" rtl="0"/>
          <a:r>
            <a:rPr lang="en-US" altLang="zh-CN" sz="1600" b="1" dirty="0" smtClean="0">
              <a:solidFill>
                <a:srgbClr val="07779D"/>
              </a:solidFill>
              <a:latin typeface="Arial" pitchFamily="34" charset="0"/>
              <a:cs typeface="Arial" pitchFamily="34" charset="0"/>
            </a:rPr>
            <a:t>Supporting Materials</a:t>
          </a:r>
          <a:endParaRPr lang="en-US" sz="1600" b="1" dirty="0">
            <a:solidFill>
              <a:srgbClr val="07779D"/>
            </a:solidFill>
            <a:latin typeface="Arial" pitchFamily="34" charset="0"/>
            <a:cs typeface="Arial" pitchFamily="34" charset="0"/>
          </a:endParaRPr>
        </a:p>
      </dgm:t>
    </dgm:pt>
    <dgm:pt modelId="{E7010F13-41BE-426F-BD56-1EBD01B24D9D}" type="parTrans" cxnId="{628CD7AB-8B1B-4678-B562-C32481EEFC80}">
      <dgm:prSet/>
      <dgm:spPr/>
      <dgm:t>
        <a:bodyPr/>
        <a:lstStyle/>
        <a:p>
          <a:endParaRPr lang="en-US"/>
        </a:p>
      </dgm:t>
    </dgm:pt>
    <dgm:pt modelId="{5F9DC5B8-0296-469D-A159-CCC9DBEDEA82}" type="sibTrans" cxnId="{628CD7AB-8B1B-4678-B562-C32481EEFC80}">
      <dgm:prSet/>
      <dgm:spPr/>
      <dgm:t>
        <a:bodyPr/>
        <a:lstStyle/>
        <a:p>
          <a:endParaRPr lang="en-US"/>
        </a:p>
      </dgm:t>
    </dgm:pt>
    <dgm:pt modelId="{596C04A9-ECBE-47E5-9FAB-EB66613EFFF6}" type="pres">
      <dgm:prSet presAssocID="{7A3C6C0A-7A4A-4520-8788-832C0F0249C2}" presName="linearFlow" presStyleCnt="0">
        <dgm:presLayoutVars>
          <dgm:dir/>
          <dgm:resizeHandles val="exact"/>
        </dgm:presLayoutVars>
      </dgm:prSet>
      <dgm:spPr/>
      <dgm:t>
        <a:bodyPr/>
        <a:lstStyle/>
        <a:p>
          <a:endParaRPr lang="en-US"/>
        </a:p>
      </dgm:t>
    </dgm:pt>
    <dgm:pt modelId="{12480B85-3F10-40D6-9725-184735E04DCE}" type="pres">
      <dgm:prSet presAssocID="{54C22395-95EC-4CE9-B508-6FFF151837E7}" presName="composite" presStyleCnt="0"/>
      <dgm:spPr/>
    </dgm:pt>
    <dgm:pt modelId="{23D5472A-A1EF-4F5F-9FA9-E4FFDCB8CE4E}" type="pres">
      <dgm:prSet presAssocID="{54C22395-95EC-4CE9-B508-6FFF151837E7}" presName="imgShp" presStyleLbl="fgImgPlace1" presStyleIdx="0" presStyleCnt="1"/>
      <dgm:spPr>
        <a:blipFill rotWithShape="0">
          <a:blip xmlns:r="http://schemas.openxmlformats.org/officeDocument/2006/relationships" r:embed="rId1"/>
          <a:stretch>
            <a:fillRect/>
          </a:stretch>
        </a:blipFill>
      </dgm:spPr>
      <dgm:t>
        <a:bodyPr/>
        <a:lstStyle/>
        <a:p>
          <a:endParaRPr lang="en-US"/>
        </a:p>
      </dgm:t>
    </dgm:pt>
    <dgm:pt modelId="{8E1CEC86-B0BC-4C92-AB2B-A8333C848253}" type="pres">
      <dgm:prSet presAssocID="{54C22395-95EC-4CE9-B508-6FFF151837E7}" presName="txShp" presStyleLbl="node1" presStyleIdx="0" presStyleCnt="1">
        <dgm:presLayoutVars>
          <dgm:bulletEnabled val="1"/>
        </dgm:presLayoutVars>
      </dgm:prSet>
      <dgm:spPr>
        <a:prstGeom prst="rect">
          <a:avLst/>
        </a:prstGeom>
      </dgm:spPr>
      <dgm:t>
        <a:bodyPr/>
        <a:lstStyle/>
        <a:p>
          <a:endParaRPr lang="en-US"/>
        </a:p>
      </dgm:t>
    </dgm:pt>
  </dgm:ptLst>
  <dgm:cxnLst>
    <dgm:cxn modelId="{628CD7AB-8B1B-4678-B562-C32481EEFC80}" srcId="{7A3C6C0A-7A4A-4520-8788-832C0F0249C2}" destId="{54C22395-95EC-4CE9-B508-6FFF151837E7}" srcOrd="0" destOrd="0" parTransId="{E7010F13-41BE-426F-BD56-1EBD01B24D9D}" sibTransId="{5F9DC5B8-0296-469D-A159-CCC9DBEDEA82}"/>
    <dgm:cxn modelId="{8360A155-2F55-4CF0-A94D-CDF3B1D82D7A}" type="presOf" srcId="{7A3C6C0A-7A4A-4520-8788-832C0F0249C2}" destId="{596C04A9-ECBE-47E5-9FAB-EB66613EFFF6}" srcOrd="0" destOrd="0" presId="urn:microsoft.com/office/officeart/2005/8/layout/vList3#3"/>
    <dgm:cxn modelId="{E4EEBC1A-4EE0-4813-BDE8-4B8A04869CAA}" type="presOf" srcId="{54C22395-95EC-4CE9-B508-6FFF151837E7}" destId="{8E1CEC86-B0BC-4C92-AB2B-A8333C848253}" srcOrd="0" destOrd="0" presId="urn:microsoft.com/office/officeart/2005/8/layout/vList3#3"/>
    <dgm:cxn modelId="{04604A69-0A7D-4166-B6C2-5121AA8873C0}" type="presParOf" srcId="{596C04A9-ECBE-47E5-9FAB-EB66613EFFF6}" destId="{12480B85-3F10-40D6-9725-184735E04DCE}" srcOrd="0" destOrd="0" presId="urn:microsoft.com/office/officeart/2005/8/layout/vList3#3"/>
    <dgm:cxn modelId="{0E652662-D130-4E8C-8F9B-9587C6D8C46A}" type="presParOf" srcId="{12480B85-3F10-40D6-9725-184735E04DCE}" destId="{23D5472A-A1EF-4F5F-9FA9-E4FFDCB8CE4E}" srcOrd="0" destOrd="0" presId="urn:microsoft.com/office/officeart/2005/8/layout/vList3#3"/>
    <dgm:cxn modelId="{BA712B1B-0803-4BDD-999B-BB1EA172C07E}" type="presParOf" srcId="{12480B85-3F10-40D6-9725-184735E04DCE}" destId="{8E1CEC86-B0BC-4C92-AB2B-A8333C848253}" srcOrd="1" destOrd="0" presId="urn:microsoft.com/office/officeart/2005/8/layout/vList3#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304B0C-159F-4A8A-A9FF-B09AA7A574E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DC136C55-1D1B-40B0-AD9A-789F9C86AA4A}">
      <dgm:prSe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pPr algn="ctr" rtl="0"/>
          <a:r>
            <a:rPr lang="en-GB" sz="1800" b="0" i="0" dirty="0" smtClean="0">
              <a:solidFill>
                <a:srgbClr val="07779D"/>
              </a:solidFill>
              <a:latin typeface="Arial" pitchFamily="34" charset="0"/>
              <a:cs typeface="Arial" pitchFamily="34" charset="0"/>
            </a:rPr>
            <a:t>Corresponding</a:t>
          </a:r>
          <a:br>
            <a:rPr lang="en-GB" sz="1800" b="0" i="0" dirty="0" smtClean="0">
              <a:solidFill>
                <a:srgbClr val="07779D"/>
              </a:solidFill>
              <a:latin typeface="Arial" pitchFamily="34" charset="0"/>
              <a:cs typeface="Arial" pitchFamily="34" charset="0"/>
            </a:rPr>
          </a:br>
          <a:r>
            <a:rPr lang="en-GB" sz="1800" b="0" i="0" dirty="0" smtClean="0">
              <a:solidFill>
                <a:srgbClr val="07779D"/>
              </a:solidFill>
              <a:latin typeface="Arial" pitchFamily="34" charset="0"/>
              <a:cs typeface="Arial" pitchFamily="34" charset="0"/>
            </a:rPr>
            <a:t> Author</a:t>
          </a:r>
          <a:endParaRPr lang="en-US" sz="1800" b="0" i="0" dirty="0">
            <a:solidFill>
              <a:srgbClr val="07779D"/>
            </a:solidFill>
            <a:latin typeface="Arial" pitchFamily="34" charset="0"/>
            <a:cs typeface="Arial" pitchFamily="34" charset="0"/>
          </a:endParaRPr>
        </a:p>
      </dgm:t>
    </dgm:pt>
    <dgm:pt modelId="{2C987A05-FFA8-4709-828D-C66A2714F696}" type="parTrans" cxnId="{CFFAFCB7-6482-4058-8798-76A9A10A36CE}">
      <dgm:prSet/>
      <dgm:spPr/>
      <dgm:t>
        <a:bodyPr/>
        <a:lstStyle/>
        <a:p>
          <a:endParaRPr lang="en-US"/>
        </a:p>
      </dgm:t>
    </dgm:pt>
    <dgm:pt modelId="{24EEEC97-B046-4B65-907F-7FA8746B8C56}" type="sibTrans" cxnId="{CFFAFCB7-6482-4058-8798-76A9A10A36CE}">
      <dgm:prSet>
        <dgm:style>
          <a:lnRef idx="1">
            <a:schemeClr val="dk1"/>
          </a:lnRef>
          <a:fillRef idx="2">
            <a:schemeClr val="dk1"/>
          </a:fillRef>
          <a:effectRef idx="1">
            <a:schemeClr val="dk1"/>
          </a:effectRef>
          <a:fontRef idx="minor">
            <a:schemeClr val="dk1"/>
          </a:fontRef>
        </dgm:style>
      </dgm:prSet>
      <dgm:spPr/>
      <dgm:t>
        <a:bodyPr/>
        <a:lstStyle/>
        <a:p>
          <a:endParaRPr lang="en-US" dirty="0"/>
        </a:p>
      </dgm:t>
    </dgm:pt>
    <dgm:pt modelId="{1D6672C2-BB30-4CA7-8BA9-AB939C020855}">
      <dgm:prSe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pPr rtl="0"/>
          <a:r>
            <a:rPr lang="en-US" sz="1800" i="0" dirty="0" smtClean="0">
              <a:solidFill>
                <a:srgbClr val="07779D"/>
              </a:solidFill>
              <a:latin typeface="Arial" pitchFamily="34" charset="0"/>
              <a:cs typeface="Arial" pitchFamily="34" charset="0"/>
            </a:rPr>
            <a:t>First Author</a:t>
          </a:r>
          <a:endParaRPr lang="en-US" sz="1800" i="0" dirty="0">
            <a:solidFill>
              <a:srgbClr val="07779D"/>
            </a:solidFill>
            <a:latin typeface="Arial" pitchFamily="34" charset="0"/>
            <a:cs typeface="Arial" pitchFamily="34" charset="0"/>
          </a:endParaRPr>
        </a:p>
      </dgm:t>
    </dgm:pt>
    <dgm:pt modelId="{1862D78C-5C5D-415D-BB49-3AF122D55895}" type="parTrans" cxnId="{E885E95C-599E-4D5E-B609-B8AAD9EFD88D}">
      <dgm:prSet/>
      <dgm:spPr/>
      <dgm:t>
        <a:bodyPr/>
        <a:lstStyle/>
        <a:p>
          <a:endParaRPr lang="en-US"/>
        </a:p>
      </dgm:t>
    </dgm:pt>
    <dgm:pt modelId="{30C190B1-0EAB-4FC4-9C03-6CDE7F2B4A63}" type="sibTrans" cxnId="{E885E95C-599E-4D5E-B609-B8AAD9EFD88D}">
      <dgm:prSet>
        <dgm:style>
          <a:lnRef idx="1">
            <a:schemeClr val="dk1"/>
          </a:lnRef>
          <a:fillRef idx="2">
            <a:schemeClr val="dk1"/>
          </a:fillRef>
          <a:effectRef idx="1">
            <a:schemeClr val="dk1"/>
          </a:effectRef>
          <a:fontRef idx="minor">
            <a:schemeClr val="dk1"/>
          </a:fontRef>
        </dgm:style>
      </dgm:prSet>
      <dgm:spPr/>
      <dgm:t>
        <a:bodyPr/>
        <a:lstStyle/>
        <a:p>
          <a:endParaRPr lang="en-US" dirty="0"/>
        </a:p>
      </dgm:t>
    </dgm:pt>
    <dgm:pt modelId="{F6F14433-6CB0-4B99-8A22-66853DA38F0A}">
      <dgm:prSe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pPr rtl="0"/>
          <a:r>
            <a:rPr lang="en-GB" sz="1800" b="1" i="0" u="sng" dirty="0" smtClean="0">
              <a:solidFill>
                <a:srgbClr val="07779D"/>
              </a:solidFill>
              <a:latin typeface="Arial" pitchFamily="34" charset="0"/>
              <a:cs typeface="Arial" pitchFamily="34" charset="0"/>
            </a:rPr>
            <a:t>Good</a:t>
          </a:r>
          <a:r>
            <a:rPr lang="en-GB" sz="1800" b="1" dirty="0" smtClean="0">
              <a:solidFill>
                <a:srgbClr val="07779D"/>
              </a:solidFill>
              <a:latin typeface="Arial" pitchFamily="34" charset="0"/>
              <a:cs typeface="Arial" pitchFamily="34" charset="0"/>
            </a:rPr>
            <a:t> Listing Principle</a:t>
          </a:r>
          <a:endParaRPr lang="en-US" sz="1800" b="1" dirty="0">
            <a:solidFill>
              <a:srgbClr val="07779D"/>
            </a:solidFill>
            <a:latin typeface="Arial" pitchFamily="34" charset="0"/>
            <a:cs typeface="Arial" pitchFamily="34" charset="0"/>
          </a:endParaRPr>
        </a:p>
      </dgm:t>
    </dgm:pt>
    <dgm:pt modelId="{F24CC8F1-1C5F-4A51-8E2E-E97118BE54FC}" type="parTrans" cxnId="{E64E7B4A-0A8B-4B76-A273-8E7772E9BC75}">
      <dgm:prSet/>
      <dgm:spPr/>
      <dgm:t>
        <a:bodyPr/>
        <a:lstStyle/>
        <a:p>
          <a:endParaRPr lang="en-US"/>
        </a:p>
      </dgm:t>
    </dgm:pt>
    <dgm:pt modelId="{B8FBC3E6-4DB2-42FB-AED7-F3618AD4EC94}" type="sibTrans" cxnId="{E64E7B4A-0A8B-4B76-A273-8E7772E9BC75}">
      <dgm:prSet/>
      <dgm:spPr/>
      <dgm:t>
        <a:bodyPr/>
        <a:lstStyle/>
        <a:p>
          <a:endParaRPr lang="en-US"/>
        </a:p>
      </dgm:t>
    </dgm:pt>
    <dgm:pt modelId="{62396AF3-AD26-4A60-9FD5-48184530E567}" type="pres">
      <dgm:prSet presAssocID="{05304B0C-159F-4A8A-A9FF-B09AA7A574E9}" presName="linearFlow" presStyleCnt="0">
        <dgm:presLayoutVars>
          <dgm:resizeHandles val="exact"/>
        </dgm:presLayoutVars>
      </dgm:prSet>
      <dgm:spPr/>
      <dgm:t>
        <a:bodyPr/>
        <a:lstStyle/>
        <a:p>
          <a:endParaRPr lang="en-US"/>
        </a:p>
      </dgm:t>
    </dgm:pt>
    <dgm:pt modelId="{F315FB27-EA42-4ABF-9541-EB20F7E95164}" type="pres">
      <dgm:prSet presAssocID="{DC136C55-1D1B-40B0-AD9A-789F9C86AA4A}" presName="node" presStyleLbl="node1" presStyleIdx="0" presStyleCnt="3" custLinFactNeighborX="33148">
        <dgm:presLayoutVars>
          <dgm:bulletEnabled val="1"/>
        </dgm:presLayoutVars>
      </dgm:prSet>
      <dgm:spPr>
        <a:prstGeom prst="rect">
          <a:avLst/>
        </a:prstGeom>
      </dgm:spPr>
      <dgm:t>
        <a:bodyPr/>
        <a:lstStyle/>
        <a:p>
          <a:endParaRPr lang="en-US"/>
        </a:p>
      </dgm:t>
    </dgm:pt>
    <dgm:pt modelId="{1DA9A725-308C-45B3-B442-7A75D087E120}" type="pres">
      <dgm:prSet presAssocID="{24EEEC97-B046-4B65-907F-7FA8746B8C56}" presName="sibTrans" presStyleLbl="sibTrans2D1" presStyleIdx="0" presStyleCnt="2" custLinFactNeighborY="4263"/>
      <dgm:spPr/>
      <dgm:t>
        <a:bodyPr/>
        <a:lstStyle/>
        <a:p>
          <a:endParaRPr lang="en-US"/>
        </a:p>
      </dgm:t>
    </dgm:pt>
    <dgm:pt modelId="{991BAC8F-6E45-4953-9DCC-1E7A06E538FE}" type="pres">
      <dgm:prSet presAssocID="{24EEEC97-B046-4B65-907F-7FA8746B8C56}" presName="connectorText" presStyleLbl="sibTrans2D1" presStyleIdx="0" presStyleCnt="2"/>
      <dgm:spPr/>
      <dgm:t>
        <a:bodyPr/>
        <a:lstStyle/>
        <a:p>
          <a:endParaRPr lang="en-US"/>
        </a:p>
      </dgm:t>
    </dgm:pt>
    <dgm:pt modelId="{476A148A-3531-430C-9203-41880E68449B}" type="pres">
      <dgm:prSet presAssocID="{1D6672C2-BB30-4CA7-8BA9-AB939C020855}" presName="node" presStyleLbl="node1" presStyleIdx="1" presStyleCnt="3" custLinFactNeighborX="32223">
        <dgm:presLayoutVars>
          <dgm:bulletEnabled val="1"/>
        </dgm:presLayoutVars>
      </dgm:prSet>
      <dgm:spPr>
        <a:prstGeom prst="rect">
          <a:avLst/>
        </a:prstGeom>
      </dgm:spPr>
      <dgm:t>
        <a:bodyPr/>
        <a:lstStyle/>
        <a:p>
          <a:endParaRPr lang="en-US"/>
        </a:p>
      </dgm:t>
    </dgm:pt>
    <dgm:pt modelId="{E1C53841-4B39-424C-A698-D4B0808FF388}" type="pres">
      <dgm:prSet presAssocID="{30C190B1-0EAB-4FC4-9C03-6CDE7F2B4A63}" presName="sibTrans" presStyleLbl="sibTrans2D1" presStyleIdx="1" presStyleCnt="2" custLinFactNeighborY="3236"/>
      <dgm:spPr/>
      <dgm:t>
        <a:bodyPr/>
        <a:lstStyle/>
        <a:p>
          <a:endParaRPr lang="en-US"/>
        </a:p>
      </dgm:t>
    </dgm:pt>
    <dgm:pt modelId="{D2EC423E-8864-4B15-910C-15AD48205D27}" type="pres">
      <dgm:prSet presAssocID="{30C190B1-0EAB-4FC4-9C03-6CDE7F2B4A63}" presName="connectorText" presStyleLbl="sibTrans2D1" presStyleIdx="1" presStyleCnt="2"/>
      <dgm:spPr/>
      <dgm:t>
        <a:bodyPr/>
        <a:lstStyle/>
        <a:p>
          <a:endParaRPr lang="en-US"/>
        </a:p>
      </dgm:t>
    </dgm:pt>
    <dgm:pt modelId="{328BAAE9-23DD-4807-9BA4-FEDA40FDEB62}" type="pres">
      <dgm:prSet presAssocID="{F6F14433-6CB0-4B99-8A22-66853DA38F0A}" presName="node" presStyleLbl="node1" presStyleIdx="2" presStyleCnt="3" custLinFactNeighborX="33148">
        <dgm:presLayoutVars>
          <dgm:bulletEnabled val="1"/>
        </dgm:presLayoutVars>
      </dgm:prSet>
      <dgm:spPr>
        <a:prstGeom prst="rect">
          <a:avLst/>
        </a:prstGeom>
      </dgm:spPr>
      <dgm:t>
        <a:bodyPr/>
        <a:lstStyle/>
        <a:p>
          <a:endParaRPr lang="en-US"/>
        </a:p>
      </dgm:t>
    </dgm:pt>
  </dgm:ptLst>
  <dgm:cxnLst>
    <dgm:cxn modelId="{AF901A6A-197A-4BAC-B9E3-7CCCC6102B15}" type="presOf" srcId="{30C190B1-0EAB-4FC4-9C03-6CDE7F2B4A63}" destId="{E1C53841-4B39-424C-A698-D4B0808FF388}" srcOrd="0" destOrd="0" presId="urn:microsoft.com/office/officeart/2005/8/layout/process2"/>
    <dgm:cxn modelId="{CFFAFCB7-6482-4058-8798-76A9A10A36CE}" srcId="{05304B0C-159F-4A8A-A9FF-B09AA7A574E9}" destId="{DC136C55-1D1B-40B0-AD9A-789F9C86AA4A}" srcOrd="0" destOrd="0" parTransId="{2C987A05-FFA8-4709-828D-C66A2714F696}" sibTransId="{24EEEC97-B046-4B65-907F-7FA8746B8C56}"/>
    <dgm:cxn modelId="{E64E7B4A-0A8B-4B76-A273-8E7772E9BC75}" srcId="{05304B0C-159F-4A8A-A9FF-B09AA7A574E9}" destId="{F6F14433-6CB0-4B99-8A22-66853DA38F0A}" srcOrd="2" destOrd="0" parTransId="{F24CC8F1-1C5F-4A51-8E2E-E97118BE54FC}" sibTransId="{B8FBC3E6-4DB2-42FB-AED7-F3618AD4EC94}"/>
    <dgm:cxn modelId="{EDAF0C1C-F195-4AA8-9E07-BCB6927FE6DF}" type="presOf" srcId="{24EEEC97-B046-4B65-907F-7FA8746B8C56}" destId="{991BAC8F-6E45-4953-9DCC-1E7A06E538FE}" srcOrd="1" destOrd="0" presId="urn:microsoft.com/office/officeart/2005/8/layout/process2"/>
    <dgm:cxn modelId="{A70596A6-5BEA-48C2-AC02-F26FDB02E418}" type="presOf" srcId="{05304B0C-159F-4A8A-A9FF-B09AA7A574E9}" destId="{62396AF3-AD26-4A60-9FD5-48184530E567}" srcOrd="0" destOrd="0" presId="urn:microsoft.com/office/officeart/2005/8/layout/process2"/>
    <dgm:cxn modelId="{DBEBE1C5-0D2A-4981-901A-3FDCC0592D5B}" type="presOf" srcId="{30C190B1-0EAB-4FC4-9C03-6CDE7F2B4A63}" destId="{D2EC423E-8864-4B15-910C-15AD48205D27}" srcOrd="1" destOrd="0" presId="urn:microsoft.com/office/officeart/2005/8/layout/process2"/>
    <dgm:cxn modelId="{170A6B69-4E69-4FC7-BF22-A3B28BD888A8}" type="presOf" srcId="{F6F14433-6CB0-4B99-8A22-66853DA38F0A}" destId="{328BAAE9-23DD-4807-9BA4-FEDA40FDEB62}" srcOrd="0" destOrd="0" presId="urn:microsoft.com/office/officeart/2005/8/layout/process2"/>
    <dgm:cxn modelId="{E885E95C-599E-4D5E-B609-B8AAD9EFD88D}" srcId="{05304B0C-159F-4A8A-A9FF-B09AA7A574E9}" destId="{1D6672C2-BB30-4CA7-8BA9-AB939C020855}" srcOrd="1" destOrd="0" parTransId="{1862D78C-5C5D-415D-BB49-3AF122D55895}" sibTransId="{30C190B1-0EAB-4FC4-9C03-6CDE7F2B4A63}"/>
    <dgm:cxn modelId="{0EE16802-05B9-4326-98ED-88EE82E2EF74}" type="presOf" srcId="{DC136C55-1D1B-40B0-AD9A-789F9C86AA4A}" destId="{F315FB27-EA42-4ABF-9541-EB20F7E95164}" srcOrd="0" destOrd="0" presId="urn:microsoft.com/office/officeart/2005/8/layout/process2"/>
    <dgm:cxn modelId="{18CE10BC-92D3-430F-A5BD-1CF7409C8715}" type="presOf" srcId="{1D6672C2-BB30-4CA7-8BA9-AB939C020855}" destId="{476A148A-3531-430C-9203-41880E68449B}" srcOrd="0" destOrd="0" presId="urn:microsoft.com/office/officeart/2005/8/layout/process2"/>
    <dgm:cxn modelId="{4ACAA887-ECAB-4344-A771-3DD5D4457E71}" type="presOf" srcId="{24EEEC97-B046-4B65-907F-7FA8746B8C56}" destId="{1DA9A725-308C-45B3-B442-7A75D087E120}" srcOrd="0" destOrd="0" presId="urn:microsoft.com/office/officeart/2005/8/layout/process2"/>
    <dgm:cxn modelId="{73D0081E-1506-441E-8B17-CE489B223D07}" type="presParOf" srcId="{62396AF3-AD26-4A60-9FD5-48184530E567}" destId="{F315FB27-EA42-4ABF-9541-EB20F7E95164}" srcOrd="0" destOrd="0" presId="urn:microsoft.com/office/officeart/2005/8/layout/process2"/>
    <dgm:cxn modelId="{70469E1C-88A8-43C1-978B-89C59B930C35}" type="presParOf" srcId="{62396AF3-AD26-4A60-9FD5-48184530E567}" destId="{1DA9A725-308C-45B3-B442-7A75D087E120}" srcOrd="1" destOrd="0" presId="urn:microsoft.com/office/officeart/2005/8/layout/process2"/>
    <dgm:cxn modelId="{7DF67C85-5267-44E3-AA6F-A3C8F0040554}" type="presParOf" srcId="{1DA9A725-308C-45B3-B442-7A75D087E120}" destId="{991BAC8F-6E45-4953-9DCC-1E7A06E538FE}" srcOrd="0" destOrd="0" presId="urn:microsoft.com/office/officeart/2005/8/layout/process2"/>
    <dgm:cxn modelId="{928D2F99-7903-42C7-9201-8D44008C0CA7}" type="presParOf" srcId="{62396AF3-AD26-4A60-9FD5-48184530E567}" destId="{476A148A-3531-430C-9203-41880E68449B}" srcOrd="2" destOrd="0" presId="urn:microsoft.com/office/officeart/2005/8/layout/process2"/>
    <dgm:cxn modelId="{398ACE09-CC08-41BC-B88E-61E259458F07}" type="presParOf" srcId="{62396AF3-AD26-4A60-9FD5-48184530E567}" destId="{E1C53841-4B39-424C-A698-D4B0808FF388}" srcOrd="3" destOrd="0" presId="urn:microsoft.com/office/officeart/2005/8/layout/process2"/>
    <dgm:cxn modelId="{96C5D99E-928F-4692-AA11-0B2794201846}" type="presParOf" srcId="{E1C53841-4B39-424C-A698-D4B0808FF388}" destId="{D2EC423E-8864-4B15-910C-15AD48205D27}" srcOrd="0" destOrd="0" presId="urn:microsoft.com/office/officeart/2005/8/layout/process2"/>
    <dgm:cxn modelId="{9D52A88C-0D05-4A98-8724-94E47F9F1C55}" type="presParOf" srcId="{62396AF3-AD26-4A60-9FD5-48184530E567}" destId="{328BAAE9-23DD-4807-9BA4-FEDA40FDEB62}"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5304B0C-159F-4A8A-A9FF-B09AA7A574E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DC136C55-1D1B-40B0-AD9A-789F9C86AA4A}">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GB" sz="1800" b="0" i="0" dirty="0" smtClean="0">
              <a:solidFill>
                <a:srgbClr val="07779D"/>
              </a:solidFill>
              <a:latin typeface="Arial" pitchFamily="34" charset="0"/>
              <a:cs typeface="Arial" pitchFamily="34" charset="0"/>
            </a:rPr>
            <a:t>Ghost Authorship</a:t>
          </a:r>
          <a:endParaRPr lang="en-US" sz="1800" b="0" i="0" dirty="0">
            <a:solidFill>
              <a:srgbClr val="07779D"/>
            </a:solidFill>
            <a:latin typeface="Arial" pitchFamily="34" charset="0"/>
            <a:cs typeface="Arial" pitchFamily="34" charset="0"/>
          </a:endParaRPr>
        </a:p>
      </dgm:t>
    </dgm:pt>
    <dgm:pt modelId="{2C987A05-FFA8-4709-828D-C66A2714F696}" type="parTrans" cxnId="{CFFAFCB7-6482-4058-8798-76A9A10A36CE}">
      <dgm:prSet/>
      <dgm:spPr/>
      <dgm:t>
        <a:bodyPr/>
        <a:lstStyle/>
        <a:p>
          <a:endParaRPr lang="en-US"/>
        </a:p>
      </dgm:t>
    </dgm:pt>
    <dgm:pt modelId="{24EEEC97-B046-4B65-907F-7FA8746B8C56}" type="sibTrans" cxnId="{CFFAFCB7-6482-4058-8798-76A9A10A36CE}">
      <dgm:prSet>
        <dgm:style>
          <a:lnRef idx="1">
            <a:schemeClr val="dk1"/>
          </a:lnRef>
          <a:fillRef idx="2">
            <a:schemeClr val="dk1"/>
          </a:fillRef>
          <a:effectRef idx="1">
            <a:schemeClr val="dk1"/>
          </a:effectRef>
          <a:fontRef idx="minor">
            <a:schemeClr val="dk1"/>
          </a:fontRef>
        </dgm:style>
      </dgm:prSet>
      <dgm:spPr/>
      <dgm:t>
        <a:bodyPr/>
        <a:lstStyle/>
        <a:p>
          <a:endParaRPr lang="en-US" dirty="0"/>
        </a:p>
      </dgm:t>
    </dgm:pt>
    <dgm:pt modelId="{1D6672C2-BB30-4CA7-8BA9-AB939C020855}">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1800" i="0" dirty="0" smtClean="0">
              <a:solidFill>
                <a:srgbClr val="07779D"/>
              </a:solidFill>
              <a:latin typeface="Arial" pitchFamily="34" charset="0"/>
              <a:cs typeface="Arial" pitchFamily="34" charset="0"/>
            </a:rPr>
            <a:t>Gift Authorship</a:t>
          </a:r>
          <a:endParaRPr lang="en-US" sz="1800" i="0" dirty="0">
            <a:solidFill>
              <a:srgbClr val="07779D"/>
            </a:solidFill>
            <a:latin typeface="Arial" pitchFamily="34" charset="0"/>
            <a:cs typeface="Arial" pitchFamily="34" charset="0"/>
          </a:endParaRPr>
        </a:p>
      </dgm:t>
    </dgm:pt>
    <dgm:pt modelId="{1862D78C-5C5D-415D-BB49-3AF122D55895}" type="parTrans" cxnId="{E885E95C-599E-4D5E-B609-B8AAD9EFD88D}">
      <dgm:prSet/>
      <dgm:spPr/>
      <dgm:t>
        <a:bodyPr/>
        <a:lstStyle/>
        <a:p>
          <a:endParaRPr lang="en-US"/>
        </a:p>
      </dgm:t>
    </dgm:pt>
    <dgm:pt modelId="{30C190B1-0EAB-4FC4-9C03-6CDE7F2B4A63}" type="sibTrans" cxnId="{E885E95C-599E-4D5E-B609-B8AAD9EFD88D}">
      <dgm:prSet>
        <dgm:style>
          <a:lnRef idx="1">
            <a:schemeClr val="dk1"/>
          </a:lnRef>
          <a:fillRef idx="2">
            <a:schemeClr val="dk1"/>
          </a:fillRef>
          <a:effectRef idx="1">
            <a:schemeClr val="dk1"/>
          </a:effectRef>
          <a:fontRef idx="minor">
            <a:schemeClr val="dk1"/>
          </a:fontRef>
        </dgm:style>
      </dgm:prSet>
      <dgm:spPr/>
      <dgm:t>
        <a:bodyPr/>
        <a:lstStyle/>
        <a:p>
          <a:endParaRPr lang="en-US" dirty="0"/>
        </a:p>
      </dgm:t>
    </dgm:pt>
    <dgm:pt modelId="{F6F14433-6CB0-4B99-8A22-66853DA38F0A}">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GB" sz="1800" b="1" u="sng" dirty="0" smtClean="0">
              <a:solidFill>
                <a:srgbClr val="07779D"/>
              </a:solidFill>
              <a:latin typeface="Arial" pitchFamily="34" charset="0"/>
              <a:cs typeface="Arial" pitchFamily="34" charset="0"/>
            </a:rPr>
            <a:t>Poor</a:t>
          </a:r>
          <a:r>
            <a:rPr lang="en-GB" sz="1800" b="1" u="none" dirty="0" smtClean="0">
              <a:solidFill>
                <a:srgbClr val="07779D"/>
              </a:solidFill>
              <a:latin typeface="Arial" pitchFamily="34" charset="0"/>
              <a:cs typeface="Arial" pitchFamily="34" charset="0"/>
            </a:rPr>
            <a:t> Listing</a:t>
          </a:r>
          <a:r>
            <a:rPr lang="en-GB" sz="1800" b="1" dirty="0" smtClean="0">
              <a:solidFill>
                <a:srgbClr val="07779D"/>
              </a:solidFill>
              <a:latin typeface="Arial" pitchFamily="34" charset="0"/>
              <a:cs typeface="Arial" pitchFamily="34" charset="0"/>
            </a:rPr>
            <a:t> Principle</a:t>
          </a:r>
          <a:endParaRPr lang="en-US" sz="1800" b="1" dirty="0">
            <a:solidFill>
              <a:srgbClr val="07779D"/>
            </a:solidFill>
            <a:latin typeface="Arial" pitchFamily="34" charset="0"/>
            <a:cs typeface="Arial" pitchFamily="34" charset="0"/>
          </a:endParaRPr>
        </a:p>
      </dgm:t>
    </dgm:pt>
    <dgm:pt modelId="{F24CC8F1-1C5F-4A51-8E2E-E97118BE54FC}" type="parTrans" cxnId="{E64E7B4A-0A8B-4B76-A273-8E7772E9BC75}">
      <dgm:prSet/>
      <dgm:spPr/>
      <dgm:t>
        <a:bodyPr/>
        <a:lstStyle/>
        <a:p>
          <a:endParaRPr lang="en-US"/>
        </a:p>
      </dgm:t>
    </dgm:pt>
    <dgm:pt modelId="{B8FBC3E6-4DB2-42FB-AED7-F3618AD4EC94}" type="sibTrans" cxnId="{E64E7B4A-0A8B-4B76-A273-8E7772E9BC75}">
      <dgm:prSet/>
      <dgm:spPr/>
      <dgm:t>
        <a:bodyPr/>
        <a:lstStyle/>
        <a:p>
          <a:endParaRPr lang="en-US"/>
        </a:p>
      </dgm:t>
    </dgm:pt>
    <dgm:pt modelId="{BB50B52B-6E29-43B3-BABC-0BA3C3E1C122}" type="pres">
      <dgm:prSet presAssocID="{05304B0C-159F-4A8A-A9FF-B09AA7A574E9}" presName="linearFlow" presStyleCnt="0">
        <dgm:presLayoutVars>
          <dgm:resizeHandles val="exact"/>
        </dgm:presLayoutVars>
      </dgm:prSet>
      <dgm:spPr/>
      <dgm:t>
        <a:bodyPr/>
        <a:lstStyle/>
        <a:p>
          <a:endParaRPr lang="en-US"/>
        </a:p>
      </dgm:t>
    </dgm:pt>
    <dgm:pt modelId="{35F3C4A9-91D7-41A5-9992-71893EEC216C}" type="pres">
      <dgm:prSet presAssocID="{DC136C55-1D1B-40B0-AD9A-789F9C86AA4A}" presName="node" presStyleLbl="node1" presStyleIdx="0" presStyleCnt="3" custLinFactNeighborX="35638">
        <dgm:presLayoutVars>
          <dgm:bulletEnabled val="1"/>
        </dgm:presLayoutVars>
      </dgm:prSet>
      <dgm:spPr>
        <a:prstGeom prst="rect">
          <a:avLst/>
        </a:prstGeom>
      </dgm:spPr>
      <dgm:t>
        <a:bodyPr/>
        <a:lstStyle/>
        <a:p>
          <a:endParaRPr lang="en-US"/>
        </a:p>
      </dgm:t>
    </dgm:pt>
    <dgm:pt modelId="{2C00987C-3FC8-4C3D-95B7-9BA2C866CB8B}" type="pres">
      <dgm:prSet presAssocID="{24EEEC97-B046-4B65-907F-7FA8746B8C56}" presName="sibTrans" presStyleLbl="sibTrans2D1" presStyleIdx="0" presStyleCnt="2"/>
      <dgm:spPr/>
      <dgm:t>
        <a:bodyPr/>
        <a:lstStyle/>
        <a:p>
          <a:endParaRPr lang="en-US"/>
        </a:p>
      </dgm:t>
    </dgm:pt>
    <dgm:pt modelId="{EE1506C7-3471-4B95-B175-471661FBC52C}" type="pres">
      <dgm:prSet presAssocID="{24EEEC97-B046-4B65-907F-7FA8746B8C56}" presName="connectorText" presStyleLbl="sibTrans2D1" presStyleIdx="0" presStyleCnt="2"/>
      <dgm:spPr/>
      <dgm:t>
        <a:bodyPr/>
        <a:lstStyle/>
        <a:p>
          <a:endParaRPr lang="en-US"/>
        </a:p>
      </dgm:t>
    </dgm:pt>
    <dgm:pt modelId="{5B5E3EAB-1B2E-4B57-ADA0-61046D7B121E}" type="pres">
      <dgm:prSet presAssocID="{1D6672C2-BB30-4CA7-8BA9-AB939C020855}" presName="node" presStyleLbl="node1" presStyleIdx="1" presStyleCnt="3" custLinFactNeighborX="35243">
        <dgm:presLayoutVars>
          <dgm:bulletEnabled val="1"/>
        </dgm:presLayoutVars>
      </dgm:prSet>
      <dgm:spPr>
        <a:prstGeom prst="rect">
          <a:avLst/>
        </a:prstGeom>
      </dgm:spPr>
      <dgm:t>
        <a:bodyPr/>
        <a:lstStyle/>
        <a:p>
          <a:endParaRPr lang="en-US"/>
        </a:p>
      </dgm:t>
    </dgm:pt>
    <dgm:pt modelId="{5DF222EB-91D4-45DF-8B51-5A8305FCE05B}" type="pres">
      <dgm:prSet presAssocID="{30C190B1-0EAB-4FC4-9C03-6CDE7F2B4A63}" presName="sibTrans" presStyleLbl="sibTrans2D1" presStyleIdx="1" presStyleCnt="2"/>
      <dgm:spPr/>
      <dgm:t>
        <a:bodyPr/>
        <a:lstStyle/>
        <a:p>
          <a:endParaRPr lang="en-US"/>
        </a:p>
      </dgm:t>
    </dgm:pt>
    <dgm:pt modelId="{7CF07B59-1DD1-4ECD-8519-7AACE3401E20}" type="pres">
      <dgm:prSet presAssocID="{30C190B1-0EAB-4FC4-9C03-6CDE7F2B4A63}" presName="connectorText" presStyleLbl="sibTrans2D1" presStyleIdx="1" presStyleCnt="2"/>
      <dgm:spPr/>
      <dgm:t>
        <a:bodyPr/>
        <a:lstStyle/>
        <a:p>
          <a:endParaRPr lang="en-US"/>
        </a:p>
      </dgm:t>
    </dgm:pt>
    <dgm:pt modelId="{5A759E8A-017A-4E94-9830-4125F732CFB1}" type="pres">
      <dgm:prSet presAssocID="{F6F14433-6CB0-4B99-8A22-66853DA38F0A}" presName="node" presStyleLbl="node1" presStyleIdx="2" presStyleCnt="3" custLinFactNeighborX="35638">
        <dgm:presLayoutVars>
          <dgm:bulletEnabled val="1"/>
        </dgm:presLayoutVars>
      </dgm:prSet>
      <dgm:spPr>
        <a:prstGeom prst="rect">
          <a:avLst/>
        </a:prstGeom>
      </dgm:spPr>
      <dgm:t>
        <a:bodyPr/>
        <a:lstStyle/>
        <a:p>
          <a:endParaRPr lang="en-US"/>
        </a:p>
      </dgm:t>
    </dgm:pt>
  </dgm:ptLst>
  <dgm:cxnLst>
    <dgm:cxn modelId="{445FE1BA-4ABC-4ED7-AD5C-25AE15C20B69}" type="presOf" srcId="{F6F14433-6CB0-4B99-8A22-66853DA38F0A}" destId="{5A759E8A-017A-4E94-9830-4125F732CFB1}" srcOrd="0" destOrd="0" presId="urn:microsoft.com/office/officeart/2005/8/layout/process2"/>
    <dgm:cxn modelId="{CFFAFCB7-6482-4058-8798-76A9A10A36CE}" srcId="{05304B0C-159F-4A8A-A9FF-B09AA7A574E9}" destId="{DC136C55-1D1B-40B0-AD9A-789F9C86AA4A}" srcOrd="0" destOrd="0" parTransId="{2C987A05-FFA8-4709-828D-C66A2714F696}" sibTransId="{24EEEC97-B046-4B65-907F-7FA8746B8C56}"/>
    <dgm:cxn modelId="{1867E780-26C2-45AD-BD7E-2AFB5DF462B4}" type="presOf" srcId="{24EEEC97-B046-4B65-907F-7FA8746B8C56}" destId="{2C00987C-3FC8-4C3D-95B7-9BA2C866CB8B}" srcOrd="0" destOrd="0" presId="urn:microsoft.com/office/officeart/2005/8/layout/process2"/>
    <dgm:cxn modelId="{FA17AFD3-E988-4B40-BF26-5526377A947F}" type="presOf" srcId="{05304B0C-159F-4A8A-A9FF-B09AA7A574E9}" destId="{BB50B52B-6E29-43B3-BABC-0BA3C3E1C122}" srcOrd="0" destOrd="0" presId="urn:microsoft.com/office/officeart/2005/8/layout/process2"/>
    <dgm:cxn modelId="{E64E7B4A-0A8B-4B76-A273-8E7772E9BC75}" srcId="{05304B0C-159F-4A8A-A9FF-B09AA7A574E9}" destId="{F6F14433-6CB0-4B99-8A22-66853DA38F0A}" srcOrd="2" destOrd="0" parTransId="{F24CC8F1-1C5F-4A51-8E2E-E97118BE54FC}" sibTransId="{B8FBC3E6-4DB2-42FB-AED7-F3618AD4EC94}"/>
    <dgm:cxn modelId="{E885E95C-599E-4D5E-B609-B8AAD9EFD88D}" srcId="{05304B0C-159F-4A8A-A9FF-B09AA7A574E9}" destId="{1D6672C2-BB30-4CA7-8BA9-AB939C020855}" srcOrd="1" destOrd="0" parTransId="{1862D78C-5C5D-415D-BB49-3AF122D55895}" sibTransId="{30C190B1-0EAB-4FC4-9C03-6CDE7F2B4A63}"/>
    <dgm:cxn modelId="{C00DB541-10F8-48AD-98FD-E910B696CE3D}" type="presOf" srcId="{30C190B1-0EAB-4FC4-9C03-6CDE7F2B4A63}" destId="{5DF222EB-91D4-45DF-8B51-5A8305FCE05B}" srcOrd="0" destOrd="0" presId="urn:microsoft.com/office/officeart/2005/8/layout/process2"/>
    <dgm:cxn modelId="{83AAE273-015A-46D0-AF2A-33CE2A2FE7C6}" type="presOf" srcId="{DC136C55-1D1B-40B0-AD9A-789F9C86AA4A}" destId="{35F3C4A9-91D7-41A5-9992-71893EEC216C}" srcOrd="0" destOrd="0" presId="urn:microsoft.com/office/officeart/2005/8/layout/process2"/>
    <dgm:cxn modelId="{7EB95984-F855-4630-875B-B23E2743E71C}" type="presOf" srcId="{1D6672C2-BB30-4CA7-8BA9-AB939C020855}" destId="{5B5E3EAB-1B2E-4B57-ADA0-61046D7B121E}" srcOrd="0" destOrd="0" presId="urn:microsoft.com/office/officeart/2005/8/layout/process2"/>
    <dgm:cxn modelId="{9D953CA6-89FC-4358-8AAA-60D3FDC07CEE}" type="presOf" srcId="{24EEEC97-B046-4B65-907F-7FA8746B8C56}" destId="{EE1506C7-3471-4B95-B175-471661FBC52C}" srcOrd="1" destOrd="0" presId="urn:microsoft.com/office/officeart/2005/8/layout/process2"/>
    <dgm:cxn modelId="{4E5136E1-87BC-42B6-83BC-8086DC530B31}" type="presOf" srcId="{30C190B1-0EAB-4FC4-9C03-6CDE7F2B4A63}" destId="{7CF07B59-1DD1-4ECD-8519-7AACE3401E20}" srcOrd="1" destOrd="0" presId="urn:microsoft.com/office/officeart/2005/8/layout/process2"/>
    <dgm:cxn modelId="{AED4E5D1-25E6-4E16-AD9A-EA60F87AF587}" type="presParOf" srcId="{BB50B52B-6E29-43B3-BABC-0BA3C3E1C122}" destId="{35F3C4A9-91D7-41A5-9992-71893EEC216C}" srcOrd="0" destOrd="0" presId="urn:microsoft.com/office/officeart/2005/8/layout/process2"/>
    <dgm:cxn modelId="{D19717F5-B68B-4457-9067-2E9AF8CFEF1E}" type="presParOf" srcId="{BB50B52B-6E29-43B3-BABC-0BA3C3E1C122}" destId="{2C00987C-3FC8-4C3D-95B7-9BA2C866CB8B}" srcOrd="1" destOrd="0" presId="urn:microsoft.com/office/officeart/2005/8/layout/process2"/>
    <dgm:cxn modelId="{3FD19CA5-F9BA-4E24-BAD6-A6F50F0A5119}" type="presParOf" srcId="{2C00987C-3FC8-4C3D-95B7-9BA2C866CB8B}" destId="{EE1506C7-3471-4B95-B175-471661FBC52C}" srcOrd="0" destOrd="0" presId="urn:microsoft.com/office/officeart/2005/8/layout/process2"/>
    <dgm:cxn modelId="{749066D7-4468-493F-8729-DFA20BFC1904}" type="presParOf" srcId="{BB50B52B-6E29-43B3-BABC-0BA3C3E1C122}" destId="{5B5E3EAB-1B2E-4B57-ADA0-61046D7B121E}" srcOrd="2" destOrd="0" presId="urn:microsoft.com/office/officeart/2005/8/layout/process2"/>
    <dgm:cxn modelId="{C4F4742F-F557-42C1-9502-7A003D169357}" type="presParOf" srcId="{BB50B52B-6E29-43B3-BABC-0BA3C3E1C122}" destId="{5DF222EB-91D4-45DF-8B51-5A8305FCE05B}" srcOrd="3" destOrd="0" presId="urn:microsoft.com/office/officeart/2005/8/layout/process2"/>
    <dgm:cxn modelId="{283FC4A1-19EB-40C7-8263-DE4FE0B0D74A}" type="presParOf" srcId="{5DF222EB-91D4-45DF-8B51-5A8305FCE05B}" destId="{7CF07B59-1DD1-4ECD-8519-7AACE3401E20}" srcOrd="0" destOrd="0" presId="urn:microsoft.com/office/officeart/2005/8/layout/process2"/>
    <dgm:cxn modelId="{31DEB897-53AE-4994-82B3-0CEF024EEAC7}" type="presParOf" srcId="{BB50B52B-6E29-43B3-BABC-0BA3C3E1C122}" destId="{5A759E8A-017A-4E94-9830-4125F732CFB1}" srcOrd="4" destOrd="0" presId="urn:microsoft.com/office/officeart/2005/8/layout/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7F033A7-B48F-456A-82A5-4011D51AF256}" type="doc">
      <dgm:prSet loTypeId="urn:microsoft.com/office/officeart/2005/8/layout/hList7#1" loCatId="list" qsTypeId="urn:microsoft.com/office/officeart/2005/8/quickstyle/simple1" qsCatId="simple" csTypeId="urn:microsoft.com/office/officeart/2005/8/colors/accent1_2" csCatId="accent1" phldr="1"/>
      <dgm:spPr/>
      <dgm:t>
        <a:bodyPr/>
        <a:lstStyle/>
        <a:p>
          <a:endParaRPr lang="en-US"/>
        </a:p>
      </dgm:t>
    </dgm:pt>
    <dgm:pt modelId="{D882A2AF-C657-4394-856F-DB95082C8667}">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b="1" i="0" dirty="0" smtClean="0">
              <a:solidFill>
                <a:srgbClr val="006699"/>
              </a:solidFill>
              <a:latin typeface="Arial" pitchFamily="34" charset="0"/>
              <a:cs typeface="Arial" pitchFamily="34" charset="0"/>
            </a:rPr>
            <a:t>Fewest possible words </a:t>
          </a:r>
          <a:endParaRPr lang="en-US" sz="1800" b="1" i="0" dirty="0">
            <a:solidFill>
              <a:srgbClr val="006699"/>
            </a:solidFill>
            <a:latin typeface="Arial" pitchFamily="34" charset="0"/>
            <a:cs typeface="Arial" pitchFamily="34" charset="0"/>
          </a:endParaRPr>
        </a:p>
      </dgm:t>
    </dgm:pt>
    <dgm:pt modelId="{6A6DD901-8A1F-4163-BC37-28E691137463}" type="parTrans" cxnId="{57DAC3C8-6300-440C-96BC-A271461D8A51}">
      <dgm:prSet/>
      <dgm:spPr/>
      <dgm:t>
        <a:bodyPr/>
        <a:lstStyle/>
        <a:p>
          <a:pPr algn="ctr"/>
          <a:endParaRPr lang="en-US"/>
        </a:p>
      </dgm:t>
    </dgm:pt>
    <dgm:pt modelId="{651B3E85-68A5-467E-A29F-F1DFFE2FDAC2}" type="sibTrans" cxnId="{57DAC3C8-6300-440C-96BC-A271461D8A51}">
      <dgm:prSet/>
      <dgm:spPr/>
      <dgm:t>
        <a:bodyPr/>
        <a:lstStyle/>
        <a:p>
          <a:pPr algn="ctr"/>
          <a:endParaRPr lang="en-US"/>
        </a:p>
      </dgm:t>
    </dgm:pt>
    <dgm:pt modelId="{32E6797E-069B-454B-A495-B29509DC9F9D}">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b="1" i="0" dirty="0" smtClean="0">
              <a:solidFill>
                <a:srgbClr val="006699"/>
              </a:solidFill>
              <a:latin typeface="Arial" pitchFamily="34" charset="0"/>
              <a:cs typeface="Arial" pitchFamily="34" charset="0"/>
            </a:rPr>
            <a:t>Adequately describes content</a:t>
          </a:r>
          <a:endParaRPr lang="en-US" sz="1800" b="1" i="0" dirty="0">
            <a:solidFill>
              <a:srgbClr val="006699"/>
            </a:solidFill>
            <a:latin typeface="Arial" pitchFamily="34" charset="0"/>
            <a:cs typeface="Arial" pitchFamily="34" charset="0"/>
          </a:endParaRPr>
        </a:p>
      </dgm:t>
    </dgm:pt>
    <dgm:pt modelId="{B2166CEE-1526-4D2A-9884-51D9050A7460}" type="parTrans" cxnId="{F548737B-ADE2-498B-9B98-7D85197EE8D7}">
      <dgm:prSet/>
      <dgm:spPr/>
      <dgm:t>
        <a:bodyPr/>
        <a:lstStyle/>
        <a:p>
          <a:pPr algn="ctr"/>
          <a:endParaRPr lang="en-US"/>
        </a:p>
      </dgm:t>
    </dgm:pt>
    <dgm:pt modelId="{ED7A8B5B-C94B-4C02-89E6-BE8AB0660B0A}" type="sibTrans" cxnId="{F548737B-ADE2-498B-9B98-7D85197EE8D7}">
      <dgm:prSet/>
      <dgm:spPr/>
      <dgm:t>
        <a:bodyPr/>
        <a:lstStyle/>
        <a:p>
          <a:pPr algn="ctr"/>
          <a:endParaRPr lang="en-US"/>
        </a:p>
      </dgm:t>
    </dgm:pt>
    <dgm:pt modelId="{56990A53-D377-4063-A407-DE03CC8E4BD4}">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b="1" i="0" dirty="0" smtClean="0">
              <a:solidFill>
                <a:srgbClr val="006699"/>
              </a:solidFill>
              <a:latin typeface="Arial" pitchFamily="34" charset="0"/>
              <a:cs typeface="Arial" pitchFamily="34" charset="0"/>
            </a:rPr>
            <a:t>Identifies main issue</a:t>
          </a:r>
          <a:endParaRPr lang="en-US" sz="1800" i="0" dirty="0">
            <a:solidFill>
              <a:srgbClr val="006699"/>
            </a:solidFill>
            <a:latin typeface="Arial" pitchFamily="34" charset="0"/>
            <a:cs typeface="Arial" pitchFamily="34" charset="0"/>
          </a:endParaRPr>
        </a:p>
      </dgm:t>
    </dgm:pt>
    <dgm:pt modelId="{8938AC2C-9ACC-45F8-8043-2CD3BAAD06CE}" type="parTrans" cxnId="{8C67F07F-6943-40EB-A47B-A05932ED439D}">
      <dgm:prSet/>
      <dgm:spPr/>
      <dgm:t>
        <a:bodyPr/>
        <a:lstStyle/>
        <a:p>
          <a:pPr algn="ctr"/>
          <a:endParaRPr lang="en-US"/>
        </a:p>
      </dgm:t>
    </dgm:pt>
    <dgm:pt modelId="{650C4FB6-D490-4971-9C36-6E4187E702C3}" type="sibTrans" cxnId="{8C67F07F-6943-40EB-A47B-A05932ED439D}">
      <dgm:prSet/>
      <dgm:spPr/>
      <dgm:t>
        <a:bodyPr/>
        <a:lstStyle/>
        <a:p>
          <a:pPr algn="ctr"/>
          <a:endParaRPr lang="en-US"/>
        </a:p>
      </dgm:t>
    </dgm:pt>
    <dgm:pt modelId="{E5547503-A1C7-4B42-ABDB-1DFD92925EFD}">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b="1" i="0" dirty="0" smtClean="0">
              <a:solidFill>
                <a:srgbClr val="006699"/>
              </a:solidFill>
              <a:latin typeface="Arial" pitchFamily="34" charset="0"/>
              <a:cs typeface="Arial" pitchFamily="34" charset="0"/>
            </a:rPr>
            <a:t>Does not use rarely-used abbreviations or technical jargon</a:t>
          </a:r>
          <a:endParaRPr lang="en-US" sz="1800" i="0" dirty="0">
            <a:solidFill>
              <a:srgbClr val="006699"/>
            </a:solidFill>
            <a:latin typeface="Arial" pitchFamily="34" charset="0"/>
            <a:cs typeface="Arial" pitchFamily="34" charset="0"/>
          </a:endParaRPr>
        </a:p>
      </dgm:t>
    </dgm:pt>
    <dgm:pt modelId="{41D774E5-2E61-4686-AA1F-734D5AFC69B3}" type="parTrans" cxnId="{FA0E4CD2-7B83-40E1-9D80-4443A29C49D8}">
      <dgm:prSet/>
      <dgm:spPr/>
      <dgm:t>
        <a:bodyPr/>
        <a:lstStyle/>
        <a:p>
          <a:pPr algn="ctr"/>
          <a:endParaRPr lang="en-US"/>
        </a:p>
      </dgm:t>
    </dgm:pt>
    <dgm:pt modelId="{EB7258F1-7987-43B5-AD77-1DF9B6F0100D}" type="sibTrans" cxnId="{FA0E4CD2-7B83-40E1-9D80-4443A29C49D8}">
      <dgm:prSet/>
      <dgm:spPr/>
      <dgm:t>
        <a:bodyPr/>
        <a:lstStyle/>
        <a:p>
          <a:pPr algn="ctr"/>
          <a:endParaRPr lang="en-US"/>
        </a:p>
      </dgm:t>
    </dgm:pt>
    <dgm:pt modelId="{E8185C14-95EE-4746-99DA-9C36CF60D94F}" type="pres">
      <dgm:prSet presAssocID="{E7F033A7-B48F-456A-82A5-4011D51AF256}" presName="Name0" presStyleCnt="0">
        <dgm:presLayoutVars>
          <dgm:dir/>
          <dgm:resizeHandles val="exact"/>
        </dgm:presLayoutVars>
      </dgm:prSet>
      <dgm:spPr/>
      <dgm:t>
        <a:bodyPr/>
        <a:lstStyle/>
        <a:p>
          <a:endParaRPr lang="en-US"/>
        </a:p>
      </dgm:t>
    </dgm:pt>
    <dgm:pt modelId="{1DACCEB8-CF98-4E0F-A6AF-53ECD2F9D39E}" type="pres">
      <dgm:prSet presAssocID="{E7F033A7-B48F-456A-82A5-4011D51AF256}" presName="fgShape" presStyleLbl="fgShp" presStyleIdx="0" presStyleCnt="1" custLinFactNeighborY="-1149">
        <dgm:style>
          <a:lnRef idx="2">
            <a:schemeClr val="accent1"/>
          </a:lnRef>
          <a:fillRef idx="1">
            <a:schemeClr val="lt1"/>
          </a:fillRef>
          <a:effectRef idx="0">
            <a:schemeClr val="accent1"/>
          </a:effectRef>
          <a:fontRef idx="minor">
            <a:schemeClr val="dk1"/>
          </a:fontRef>
        </dgm:style>
      </dgm:prSet>
      <dgm:spPr/>
      <dgm:t>
        <a:bodyPr/>
        <a:lstStyle/>
        <a:p>
          <a:endParaRPr lang="en-US"/>
        </a:p>
      </dgm:t>
    </dgm:pt>
    <dgm:pt modelId="{B899675D-1BD3-4769-97D6-5D5FB6A9CACD}" type="pres">
      <dgm:prSet presAssocID="{E7F033A7-B48F-456A-82A5-4011D51AF256}" presName="linComp" presStyleCnt="0"/>
      <dgm:spPr/>
    </dgm:pt>
    <dgm:pt modelId="{1A91502B-0E8F-4C2B-B862-426BA0B6A7B2}" type="pres">
      <dgm:prSet presAssocID="{D882A2AF-C657-4394-856F-DB95082C8667}" presName="compNode" presStyleCnt="0"/>
      <dgm:spPr/>
    </dgm:pt>
    <dgm:pt modelId="{D569CEE8-85EE-42F0-9A7B-F4FBFBCBECC5}" type="pres">
      <dgm:prSet presAssocID="{D882A2AF-C657-4394-856F-DB95082C8667}" presName="bkgdShape" presStyleLbl="node1" presStyleIdx="0" presStyleCnt="4" custLinFactNeighborX="-42719" custLinFactNeighborY="25431"/>
      <dgm:spPr>
        <a:prstGeom prst="rect">
          <a:avLst/>
        </a:prstGeom>
      </dgm:spPr>
      <dgm:t>
        <a:bodyPr/>
        <a:lstStyle/>
        <a:p>
          <a:endParaRPr lang="en-US"/>
        </a:p>
      </dgm:t>
    </dgm:pt>
    <dgm:pt modelId="{471D1F1F-4AA1-4911-98A6-0FD8801F9F67}" type="pres">
      <dgm:prSet presAssocID="{D882A2AF-C657-4394-856F-DB95082C8667}" presName="nodeTx" presStyleLbl="node1" presStyleIdx="0" presStyleCnt="4">
        <dgm:presLayoutVars>
          <dgm:bulletEnabled val="1"/>
        </dgm:presLayoutVars>
      </dgm:prSet>
      <dgm:spPr/>
      <dgm:t>
        <a:bodyPr/>
        <a:lstStyle/>
        <a:p>
          <a:endParaRPr lang="en-US"/>
        </a:p>
      </dgm:t>
    </dgm:pt>
    <dgm:pt modelId="{77DBC19D-30E5-4AF4-8A18-9CCA5848EFF5}" type="pres">
      <dgm:prSet presAssocID="{D882A2AF-C657-4394-856F-DB95082C8667}" presName="invisiNode" presStyleLbl="node1" presStyleIdx="0" presStyleCnt="4"/>
      <dgm:spPr/>
    </dgm:pt>
    <dgm:pt modelId="{E94D9EBB-0A19-41A6-ADF3-DD50DA55422F}" type="pres">
      <dgm:prSet presAssocID="{D882A2AF-C657-4394-856F-DB95082C8667}" presName="imagNode" presStyleLbl="fgImgPlace1" presStyleIdx="0" presStyleCnt="4"/>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en-US"/>
        </a:p>
      </dgm:t>
    </dgm:pt>
    <dgm:pt modelId="{4300D61F-5454-41D0-86DF-F8D401C17756}" type="pres">
      <dgm:prSet presAssocID="{651B3E85-68A5-467E-A29F-F1DFFE2FDAC2}" presName="sibTrans" presStyleLbl="sibTrans2D1" presStyleIdx="0" presStyleCnt="0"/>
      <dgm:spPr/>
      <dgm:t>
        <a:bodyPr/>
        <a:lstStyle/>
        <a:p>
          <a:endParaRPr lang="en-US"/>
        </a:p>
      </dgm:t>
    </dgm:pt>
    <dgm:pt modelId="{AB3765CE-3134-40B4-A538-786FF691B0BE}" type="pres">
      <dgm:prSet presAssocID="{32E6797E-069B-454B-A495-B29509DC9F9D}" presName="compNode" presStyleCnt="0"/>
      <dgm:spPr/>
    </dgm:pt>
    <dgm:pt modelId="{7C2BAD55-7A4A-464F-B931-0A693958A87F}" type="pres">
      <dgm:prSet presAssocID="{32E6797E-069B-454B-A495-B29509DC9F9D}" presName="bkgdShape" presStyleLbl="node1" presStyleIdx="1" presStyleCnt="4"/>
      <dgm:spPr>
        <a:prstGeom prst="rect">
          <a:avLst/>
        </a:prstGeom>
      </dgm:spPr>
      <dgm:t>
        <a:bodyPr/>
        <a:lstStyle/>
        <a:p>
          <a:endParaRPr lang="en-US"/>
        </a:p>
      </dgm:t>
    </dgm:pt>
    <dgm:pt modelId="{073A7E42-7A96-4820-B6FC-C9F912CDF456}" type="pres">
      <dgm:prSet presAssocID="{32E6797E-069B-454B-A495-B29509DC9F9D}" presName="nodeTx" presStyleLbl="node1" presStyleIdx="1" presStyleCnt="4">
        <dgm:presLayoutVars>
          <dgm:bulletEnabled val="1"/>
        </dgm:presLayoutVars>
      </dgm:prSet>
      <dgm:spPr/>
      <dgm:t>
        <a:bodyPr/>
        <a:lstStyle/>
        <a:p>
          <a:endParaRPr lang="en-US"/>
        </a:p>
      </dgm:t>
    </dgm:pt>
    <dgm:pt modelId="{B5A1B334-369C-4A73-B39E-F61457E2FC25}" type="pres">
      <dgm:prSet presAssocID="{32E6797E-069B-454B-A495-B29509DC9F9D}" presName="invisiNode" presStyleLbl="node1" presStyleIdx="1" presStyleCnt="4"/>
      <dgm:spPr/>
    </dgm:pt>
    <dgm:pt modelId="{B4689201-E69F-431F-B5F1-868DE4D5A9E5}" type="pres">
      <dgm:prSet presAssocID="{32E6797E-069B-454B-A495-B29509DC9F9D}" presName="imagNode" presStyleLbl="fgImgPlace1" presStyleIdx="1" presStyleCnt="4"/>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t>
        <a:bodyPr/>
        <a:lstStyle/>
        <a:p>
          <a:endParaRPr lang="en-US"/>
        </a:p>
      </dgm:t>
    </dgm:pt>
    <dgm:pt modelId="{F9F299CD-BA1C-457E-8212-53F57CE594C2}" type="pres">
      <dgm:prSet presAssocID="{ED7A8B5B-C94B-4C02-89E6-BE8AB0660B0A}" presName="sibTrans" presStyleLbl="sibTrans2D1" presStyleIdx="0" presStyleCnt="0"/>
      <dgm:spPr/>
      <dgm:t>
        <a:bodyPr/>
        <a:lstStyle/>
        <a:p>
          <a:endParaRPr lang="en-US"/>
        </a:p>
      </dgm:t>
    </dgm:pt>
    <dgm:pt modelId="{70664564-6FAA-47A9-BD6D-B1E0333B4BBD}" type="pres">
      <dgm:prSet presAssocID="{56990A53-D377-4063-A407-DE03CC8E4BD4}" presName="compNode" presStyleCnt="0"/>
      <dgm:spPr/>
    </dgm:pt>
    <dgm:pt modelId="{EF13DD5D-EC53-47C9-8C44-865BA10C1A4C}" type="pres">
      <dgm:prSet presAssocID="{56990A53-D377-4063-A407-DE03CC8E4BD4}" presName="bkgdShape" presStyleLbl="node1" presStyleIdx="2" presStyleCnt="4"/>
      <dgm:spPr>
        <a:prstGeom prst="rect">
          <a:avLst/>
        </a:prstGeom>
      </dgm:spPr>
      <dgm:t>
        <a:bodyPr/>
        <a:lstStyle/>
        <a:p>
          <a:endParaRPr lang="en-US"/>
        </a:p>
      </dgm:t>
    </dgm:pt>
    <dgm:pt modelId="{80B636DD-C519-4E39-8066-D07C2C3C4650}" type="pres">
      <dgm:prSet presAssocID="{56990A53-D377-4063-A407-DE03CC8E4BD4}" presName="nodeTx" presStyleLbl="node1" presStyleIdx="2" presStyleCnt="4">
        <dgm:presLayoutVars>
          <dgm:bulletEnabled val="1"/>
        </dgm:presLayoutVars>
      </dgm:prSet>
      <dgm:spPr/>
      <dgm:t>
        <a:bodyPr/>
        <a:lstStyle/>
        <a:p>
          <a:endParaRPr lang="en-US"/>
        </a:p>
      </dgm:t>
    </dgm:pt>
    <dgm:pt modelId="{A220B996-44C3-4B9E-A4D5-0C3041AFC5CF}" type="pres">
      <dgm:prSet presAssocID="{56990A53-D377-4063-A407-DE03CC8E4BD4}" presName="invisiNode" presStyleLbl="node1" presStyleIdx="2" presStyleCnt="4"/>
      <dgm:spPr/>
    </dgm:pt>
    <dgm:pt modelId="{268D1F60-A831-4889-806A-7B417941423B}" type="pres">
      <dgm:prSet presAssocID="{56990A53-D377-4063-A407-DE03CC8E4BD4}" presName="imagNode" presStyleLbl="fgImgPlace1" presStyleIdx="2" presStyleCnt="4"/>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a:p>
      </dgm:t>
    </dgm:pt>
    <dgm:pt modelId="{80FF9D60-3B98-4754-B93D-E01BEE680D05}" type="pres">
      <dgm:prSet presAssocID="{650C4FB6-D490-4971-9C36-6E4187E702C3}" presName="sibTrans" presStyleLbl="sibTrans2D1" presStyleIdx="0" presStyleCnt="0"/>
      <dgm:spPr/>
      <dgm:t>
        <a:bodyPr/>
        <a:lstStyle/>
        <a:p>
          <a:endParaRPr lang="en-US"/>
        </a:p>
      </dgm:t>
    </dgm:pt>
    <dgm:pt modelId="{F39A577D-2291-43B1-8E12-8C3BE759AF6D}" type="pres">
      <dgm:prSet presAssocID="{E5547503-A1C7-4B42-ABDB-1DFD92925EFD}" presName="compNode" presStyleCnt="0"/>
      <dgm:spPr/>
    </dgm:pt>
    <dgm:pt modelId="{47A522A2-F41D-420C-BDC0-7652AAE43AB2}" type="pres">
      <dgm:prSet presAssocID="{E5547503-A1C7-4B42-ABDB-1DFD92925EFD}" presName="bkgdShape" presStyleLbl="node1" presStyleIdx="3" presStyleCnt="4"/>
      <dgm:spPr>
        <a:prstGeom prst="rect">
          <a:avLst/>
        </a:prstGeom>
      </dgm:spPr>
      <dgm:t>
        <a:bodyPr/>
        <a:lstStyle/>
        <a:p>
          <a:endParaRPr lang="en-US"/>
        </a:p>
      </dgm:t>
    </dgm:pt>
    <dgm:pt modelId="{6723991A-785D-4F5B-9CF6-D5A4C404DCA2}" type="pres">
      <dgm:prSet presAssocID="{E5547503-A1C7-4B42-ABDB-1DFD92925EFD}" presName="nodeTx" presStyleLbl="node1" presStyleIdx="3" presStyleCnt="4">
        <dgm:presLayoutVars>
          <dgm:bulletEnabled val="1"/>
        </dgm:presLayoutVars>
      </dgm:prSet>
      <dgm:spPr/>
      <dgm:t>
        <a:bodyPr/>
        <a:lstStyle/>
        <a:p>
          <a:endParaRPr lang="en-US"/>
        </a:p>
      </dgm:t>
    </dgm:pt>
    <dgm:pt modelId="{39885DC6-D584-46FA-A2C6-5E83440B0A08}" type="pres">
      <dgm:prSet presAssocID="{E5547503-A1C7-4B42-ABDB-1DFD92925EFD}" presName="invisiNode" presStyleLbl="node1" presStyleIdx="3" presStyleCnt="4"/>
      <dgm:spPr/>
    </dgm:pt>
    <dgm:pt modelId="{00954CE2-57BE-42C8-B4A6-754E2B3E7E30}" type="pres">
      <dgm:prSet presAssocID="{E5547503-A1C7-4B42-ABDB-1DFD92925EFD}" presName="imagNode" presStyleLbl="fgImgPlace1" presStyleIdx="3" presStyleCnt="4"/>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t>
        <a:bodyPr/>
        <a:lstStyle/>
        <a:p>
          <a:endParaRPr lang="en-US"/>
        </a:p>
      </dgm:t>
    </dgm:pt>
  </dgm:ptLst>
  <dgm:cxnLst>
    <dgm:cxn modelId="{0EED3B0D-2D2D-4898-975B-00B3069904D5}" type="presOf" srcId="{56990A53-D377-4063-A407-DE03CC8E4BD4}" destId="{80B636DD-C519-4E39-8066-D07C2C3C4650}" srcOrd="1" destOrd="0" presId="urn:microsoft.com/office/officeart/2005/8/layout/hList7#1"/>
    <dgm:cxn modelId="{8E8DBD08-7118-4F22-BE33-C92ACD9B4F37}" type="presOf" srcId="{32E6797E-069B-454B-A495-B29509DC9F9D}" destId="{7C2BAD55-7A4A-464F-B931-0A693958A87F}" srcOrd="0" destOrd="0" presId="urn:microsoft.com/office/officeart/2005/8/layout/hList7#1"/>
    <dgm:cxn modelId="{C6141CBD-DDFF-48CB-8B0B-FCFD509281A8}" type="presOf" srcId="{ED7A8B5B-C94B-4C02-89E6-BE8AB0660B0A}" destId="{F9F299CD-BA1C-457E-8212-53F57CE594C2}" srcOrd="0" destOrd="0" presId="urn:microsoft.com/office/officeart/2005/8/layout/hList7#1"/>
    <dgm:cxn modelId="{FA0E4CD2-7B83-40E1-9D80-4443A29C49D8}" srcId="{E7F033A7-B48F-456A-82A5-4011D51AF256}" destId="{E5547503-A1C7-4B42-ABDB-1DFD92925EFD}" srcOrd="3" destOrd="0" parTransId="{41D774E5-2E61-4686-AA1F-734D5AFC69B3}" sibTransId="{EB7258F1-7987-43B5-AD77-1DF9B6F0100D}"/>
    <dgm:cxn modelId="{BAAC79BD-CB11-4A23-8F96-9EB0EF245F7F}" type="presOf" srcId="{E7F033A7-B48F-456A-82A5-4011D51AF256}" destId="{E8185C14-95EE-4746-99DA-9C36CF60D94F}" srcOrd="0" destOrd="0" presId="urn:microsoft.com/office/officeart/2005/8/layout/hList7#1"/>
    <dgm:cxn modelId="{8C67F07F-6943-40EB-A47B-A05932ED439D}" srcId="{E7F033A7-B48F-456A-82A5-4011D51AF256}" destId="{56990A53-D377-4063-A407-DE03CC8E4BD4}" srcOrd="2" destOrd="0" parTransId="{8938AC2C-9ACC-45F8-8043-2CD3BAAD06CE}" sibTransId="{650C4FB6-D490-4971-9C36-6E4187E702C3}"/>
    <dgm:cxn modelId="{4F367A9F-7C5E-43B0-98F4-74BF0CDAC526}" type="presOf" srcId="{650C4FB6-D490-4971-9C36-6E4187E702C3}" destId="{80FF9D60-3B98-4754-B93D-E01BEE680D05}" srcOrd="0" destOrd="0" presId="urn:microsoft.com/office/officeart/2005/8/layout/hList7#1"/>
    <dgm:cxn modelId="{1B96F01B-79A3-47E2-A42A-48ACD9CFB9E9}" type="presOf" srcId="{E5547503-A1C7-4B42-ABDB-1DFD92925EFD}" destId="{6723991A-785D-4F5B-9CF6-D5A4C404DCA2}" srcOrd="1" destOrd="0" presId="urn:microsoft.com/office/officeart/2005/8/layout/hList7#1"/>
    <dgm:cxn modelId="{68C83D02-52C1-47B5-BBBA-28CF40B8DE03}" type="presOf" srcId="{651B3E85-68A5-467E-A29F-F1DFFE2FDAC2}" destId="{4300D61F-5454-41D0-86DF-F8D401C17756}" srcOrd="0" destOrd="0" presId="urn:microsoft.com/office/officeart/2005/8/layout/hList7#1"/>
    <dgm:cxn modelId="{04236F32-8FB6-4520-8D7D-E48D25765FCB}" type="presOf" srcId="{E5547503-A1C7-4B42-ABDB-1DFD92925EFD}" destId="{47A522A2-F41D-420C-BDC0-7652AAE43AB2}" srcOrd="0" destOrd="0" presId="urn:microsoft.com/office/officeart/2005/8/layout/hList7#1"/>
    <dgm:cxn modelId="{11F36F38-2520-49F7-A972-C41CD2CB7819}" type="presOf" srcId="{32E6797E-069B-454B-A495-B29509DC9F9D}" destId="{073A7E42-7A96-4820-B6FC-C9F912CDF456}" srcOrd="1" destOrd="0" presId="urn:microsoft.com/office/officeart/2005/8/layout/hList7#1"/>
    <dgm:cxn modelId="{F548737B-ADE2-498B-9B98-7D85197EE8D7}" srcId="{E7F033A7-B48F-456A-82A5-4011D51AF256}" destId="{32E6797E-069B-454B-A495-B29509DC9F9D}" srcOrd="1" destOrd="0" parTransId="{B2166CEE-1526-4D2A-9884-51D9050A7460}" sibTransId="{ED7A8B5B-C94B-4C02-89E6-BE8AB0660B0A}"/>
    <dgm:cxn modelId="{57DAC3C8-6300-440C-96BC-A271461D8A51}" srcId="{E7F033A7-B48F-456A-82A5-4011D51AF256}" destId="{D882A2AF-C657-4394-856F-DB95082C8667}" srcOrd="0" destOrd="0" parTransId="{6A6DD901-8A1F-4163-BC37-28E691137463}" sibTransId="{651B3E85-68A5-467E-A29F-F1DFFE2FDAC2}"/>
    <dgm:cxn modelId="{5918F5BE-B6C9-4733-8FE0-D92C388820F0}" type="presOf" srcId="{56990A53-D377-4063-A407-DE03CC8E4BD4}" destId="{EF13DD5D-EC53-47C9-8C44-865BA10C1A4C}" srcOrd="0" destOrd="0" presId="urn:microsoft.com/office/officeart/2005/8/layout/hList7#1"/>
    <dgm:cxn modelId="{15F14AF4-12A3-4216-8EE9-6D3B45A75475}" type="presOf" srcId="{D882A2AF-C657-4394-856F-DB95082C8667}" destId="{471D1F1F-4AA1-4911-98A6-0FD8801F9F67}" srcOrd="1" destOrd="0" presId="urn:microsoft.com/office/officeart/2005/8/layout/hList7#1"/>
    <dgm:cxn modelId="{FDC13037-08B6-497C-A2FC-EB65034657E1}" type="presOf" srcId="{D882A2AF-C657-4394-856F-DB95082C8667}" destId="{D569CEE8-85EE-42F0-9A7B-F4FBFBCBECC5}" srcOrd="0" destOrd="0" presId="urn:microsoft.com/office/officeart/2005/8/layout/hList7#1"/>
    <dgm:cxn modelId="{9C24F6DD-69EE-4DC7-8175-75063C7F7779}" type="presParOf" srcId="{E8185C14-95EE-4746-99DA-9C36CF60D94F}" destId="{1DACCEB8-CF98-4E0F-A6AF-53ECD2F9D39E}" srcOrd="0" destOrd="0" presId="urn:microsoft.com/office/officeart/2005/8/layout/hList7#1"/>
    <dgm:cxn modelId="{F414B99F-BB25-46DF-8410-DFEE3D8BB2EF}" type="presParOf" srcId="{E8185C14-95EE-4746-99DA-9C36CF60D94F}" destId="{B899675D-1BD3-4769-97D6-5D5FB6A9CACD}" srcOrd="1" destOrd="0" presId="urn:microsoft.com/office/officeart/2005/8/layout/hList7#1"/>
    <dgm:cxn modelId="{3B9C9B4C-4D48-4BF1-8BBD-3E69AF511002}" type="presParOf" srcId="{B899675D-1BD3-4769-97D6-5D5FB6A9CACD}" destId="{1A91502B-0E8F-4C2B-B862-426BA0B6A7B2}" srcOrd="0" destOrd="0" presId="urn:microsoft.com/office/officeart/2005/8/layout/hList7#1"/>
    <dgm:cxn modelId="{1FA882AB-1BF1-4399-A1A2-235ADF8A60E0}" type="presParOf" srcId="{1A91502B-0E8F-4C2B-B862-426BA0B6A7B2}" destId="{D569CEE8-85EE-42F0-9A7B-F4FBFBCBECC5}" srcOrd="0" destOrd="0" presId="urn:microsoft.com/office/officeart/2005/8/layout/hList7#1"/>
    <dgm:cxn modelId="{8947D961-B21E-4361-9021-B6FBBFD4A151}" type="presParOf" srcId="{1A91502B-0E8F-4C2B-B862-426BA0B6A7B2}" destId="{471D1F1F-4AA1-4911-98A6-0FD8801F9F67}" srcOrd="1" destOrd="0" presId="urn:microsoft.com/office/officeart/2005/8/layout/hList7#1"/>
    <dgm:cxn modelId="{3FB8B89B-85DF-471A-BE1F-561271686839}" type="presParOf" srcId="{1A91502B-0E8F-4C2B-B862-426BA0B6A7B2}" destId="{77DBC19D-30E5-4AF4-8A18-9CCA5848EFF5}" srcOrd="2" destOrd="0" presId="urn:microsoft.com/office/officeart/2005/8/layout/hList7#1"/>
    <dgm:cxn modelId="{C2CFA583-CBCC-4F7B-8B53-E0520C290FE9}" type="presParOf" srcId="{1A91502B-0E8F-4C2B-B862-426BA0B6A7B2}" destId="{E94D9EBB-0A19-41A6-ADF3-DD50DA55422F}" srcOrd="3" destOrd="0" presId="urn:microsoft.com/office/officeart/2005/8/layout/hList7#1"/>
    <dgm:cxn modelId="{35D77E11-2D9F-46AA-BD24-F522A45297D2}" type="presParOf" srcId="{B899675D-1BD3-4769-97D6-5D5FB6A9CACD}" destId="{4300D61F-5454-41D0-86DF-F8D401C17756}" srcOrd="1" destOrd="0" presId="urn:microsoft.com/office/officeart/2005/8/layout/hList7#1"/>
    <dgm:cxn modelId="{B7164369-8EBE-42AB-86DF-583EADEBABC1}" type="presParOf" srcId="{B899675D-1BD3-4769-97D6-5D5FB6A9CACD}" destId="{AB3765CE-3134-40B4-A538-786FF691B0BE}" srcOrd="2" destOrd="0" presId="urn:microsoft.com/office/officeart/2005/8/layout/hList7#1"/>
    <dgm:cxn modelId="{5C5F5918-7126-4C91-82BE-5265CD974E52}" type="presParOf" srcId="{AB3765CE-3134-40B4-A538-786FF691B0BE}" destId="{7C2BAD55-7A4A-464F-B931-0A693958A87F}" srcOrd="0" destOrd="0" presId="urn:microsoft.com/office/officeart/2005/8/layout/hList7#1"/>
    <dgm:cxn modelId="{A8823B32-3EFD-4B35-BBAF-65B96DE47EEB}" type="presParOf" srcId="{AB3765CE-3134-40B4-A538-786FF691B0BE}" destId="{073A7E42-7A96-4820-B6FC-C9F912CDF456}" srcOrd="1" destOrd="0" presId="urn:microsoft.com/office/officeart/2005/8/layout/hList7#1"/>
    <dgm:cxn modelId="{1507AFE3-5AE5-40B2-8E8C-8ABB1028EF33}" type="presParOf" srcId="{AB3765CE-3134-40B4-A538-786FF691B0BE}" destId="{B5A1B334-369C-4A73-B39E-F61457E2FC25}" srcOrd="2" destOrd="0" presId="urn:microsoft.com/office/officeart/2005/8/layout/hList7#1"/>
    <dgm:cxn modelId="{64538E9D-D0E7-4AD2-9CFE-54E734BC28C4}" type="presParOf" srcId="{AB3765CE-3134-40B4-A538-786FF691B0BE}" destId="{B4689201-E69F-431F-B5F1-868DE4D5A9E5}" srcOrd="3" destOrd="0" presId="urn:microsoft.com/office/officeart/2005/8/layout/hList7#1"/>
    <dgm:cxn modelId="{C588AAD7-BCF6-46AD-BB1E-7D48FEE460AB}" type="presParOf" srcId="{B899675D-1BD3-4769-97D6-5D5FB6A9CACD}" destId="{F9F299CD-BA1C-457E-8212-53F57CE594C2}" srcOrd="3" destOrd="0" presId="urn:microsoft.com/office/officeart/2005/8/layout/hList7#1"/>
    <dgm:cxn modelId="{5B97C346-DE24-42A4-A2AE-E88A2F187561}" type="presParOf" srcId="{B899675D-1BD3-4769-97D6-5D5FB6A9CACD}" destId="{70664564-6FAA-47A9-BD6D-B1E0333B4BBD}" srcOrd="4" destOrd="0" presId="urn:microsoft.com/office/officeart/2005/8/layout/hList7#1"/>
    <dgm:cxn modelId="{87AE64DF-7AB8-4938-8DC2-7C113A07819D}" type="presParOf" srcId="{70664564-6FAA-47A9-BD6D-B1E0333B4BBD}" destId="{EF13DD5D-EC53-47C9-8C44-865BA10C1A4C}" srcOrd="0" destOrd="0" presId="urn:microsoft.com/office/officeart/2005/8/layout/hList7#1"/>
    <dgm:cxn modelId="{951C0F0C-18AA-4E49-9629-B24FB28AB730}" type="presParOf" srcId="{70664564-6FAA-47A9-BD6D-B1E0333B4BBD}" destId="{80B636DD-C519-4E39-8066-D07C2C3C4650}" srcOrd="1" destOrd="0" presId="urn:microsoft.com/office/officeart/2005/8/layout/hList7#1"/>
    <dgm:cxn modelId="{3719ECAA-0FAB-4715-A1C9-4F3B2B6B7DF9}" type="presParOf" srcId="{70664564-6FAA-47A9-BD6D-B1E0333B4BBD}" destId="{A220B996-44C3-4B9E-A4D5-0C3041AFC5CF}" srcOrd="2" destOrd="0" presId="urn:microsoft.com/office/officeart/2005/8/layout/hList7#1"/>
    <dgm:cxn modelId="{CAFE18A6-4B2B-4C17-8BE5-C3A141E1E336}" type="presParOf" srcId="{70664564-6FAA-47A9-BD6D-B1E0333B4BBD}" destId="{268D1F60-A831-4889-806A-7B417941423B}" srcOrd="3" destOrd="0" presId="urn:microsoft.com/office/officeart/2005/8/layout/hList7#1"/>
    <dgm:cxn modelId="{ED45070E-EAA3-4E07-B8AB-CF23950D0D8E}" type="presParOf" srcId="{B899675D-1BD3-4769-97D6-5D5FB6A9CACD}" destId="{80FF9D60-3B98-4754-B93D-E01BEE680D05}" srcOrd="5" destOrd="0" presId="urn:microsoft.com/office/officeart/2005/8/layout/hList7#1"/>
    <dgm:cxn modelId="{5A3F38B6-FFB9-4767-AE62-95D6F5E99B50}" type="presParOf" srcId="{B899675D-1BD3-4769-97D6-5D5FB6A9CACD}" destId="{F39A577D-2291-43B1-8E12-8C3BE759AF6D}" srcOrd="6" destOrd="0" presId="urn:microsoft.com/office/officeart/2005/8/layout/hList7#1"/>
    <dgm:cxn modelId="{098EA1B4-24FB-4285-BC1D-738C9F856081}" type="presParOf" srcId="{F39A577D-2291-43B1-8E12-8C3BE759AF6D}" destId="{47A522A2-F41D-420C-BDC0-7652AAE43AB2}" srcOrd="0" destOrd="0" presId="urn:microsoft.com/office/officeart/2005/8/layout/hList7#1"/>
    <dgm:cxn modelId="{C2C4A89A-E162-48B2-A09F-4885C82454C4}" type="presParOf" srcId="{F39A577D-2291-43B1-8E12-8C3BE759AF6D}" destId="{6723991A-785D-4F5B-9CF6-D5A4C404DCA2}" srcOrd="1" destOrd="0" presId="urn:microsoft.com/office/officeart/2005/8/layout/hList7#1"/>
    <dgm:cxn modelId="{F98FB75F-4BC2-4991-A6D2-51A187BCD43A}" type="presParOf" srcId="{F39A577D-2291-43B1-8E12-8C3BE759AF6D}" destId="{39885DC6-D584-46FA-A2C6-5E83440B0A08}" srcOrd="2" destOrd="0" presId="urn:microsoft.com/office/officeart/2005/8/layout/hList7#1"/>
    <dgm:cxn modelId="{2ABFA67A-64DE-45C1-8AFE-FC1D29727961}" type="presParOf" srcId="{F39A577D-2291-43B1-8E12-8C3BE759AF6D}" destId="{00954CE2-57BE-42C8-B4A6-754E2B3E7E30}" srcOrd="3" destOrd="0" presId="urn:microsoft.com/office/officeart/2005/8/layout/hList7#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D3235BC-A5B9-44E1-82FE-24C9B7A2214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476242E3-2533-4C21-9EFB-368907F0551C}">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400" dirty="0" smtClean="0">
              <a:solidFill>
                <a:srgbClr val="006699"/>
              </a:solidFill>
              <a:latin typeface="Arial" pitchFamily="34" charset="0"/>
              <a:cs typeface="Arial" pitchFamily="34" charset="0"/>
            </a:rPr>
            <a:t>Are used by indexing and abstracting services</a:t>
          </a:r>
          <a:endParaRPr lang="en-US" sz="2400" dirty="0">
            <a:solidFill>
              <a:srgbClr val="006699"/>
            </a:solidFill>
            <a:latin typeface="Arial" pitchFamily="34" charset="0"/>
            <a:cs typeface="Arial" pitchFamily="34" charset="0"/>
          </a:endParaRPr>
        </a:p>
      </dgm:t>
    </dgm:pt>
    <dgm:pt modelId="{1A7AFC33-EB28-4611-A39B-61E5150DA797}" type="parTrans" cxnId="{5B8D7151-2675-43E3-8C1E-848BAFE5AA22}">
      <dgm:prSet/>
      <dgm:spPr/>
      <dgm:t>
        <a:bodyPr/>
        <a:lstStyle/>
        <a:p>
          <a:endParaRPr lang="en-US"/>
        </a:p>
      </dgm:t>
    </dgm:pt>
    <dgm:pt modelId="{D5B34648-8245-426B-AD6A-7E8886AF5D76}" type="sibTrans" cxnId="{5B8D7151-2675-43E3-8C1E-848BAFE5AA22}">
      <dgm:prSet/>
      <dgm:spPr/>
      <dgm:t>
        <a:bodyPr/>
        <a:lstStyle/>
        <a:p>
          <a:endParaRPr lang="en-US"/>
        </a:p>
      </dgm:t>
    </dgm:pt>
    <dgm:pt modelId="{4DD4458C-E6D1-4250-B300-D9F4F6ED2BBB}">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400" dirty="0" smtClean="0">
              <a:solidFill>
                <a:srgbClr val="006699"/>
              </a:solidFill>
              <a:latin typeface="Arial" pitchFamily="34" charset="0"/>
              <a:cs typeface="Arial" pitchFamily="34" charset="0"/>
            </a:rPr>
            <a:t>Are the labels of the manuscript; avoid words with broad meanings.</a:t>
          </a:r>
          <a:r>
            <a:rPr lang="en-US" sz="2700" dirty="0" smtClean="0">
              <a:solidFill>
                <a:srgbClr val="006699"/>
              </a:solidFill>
              <a:latin typeface="Arial" pitchFamily="34" charset="0"/>
              <a:cs typeface="Arial" pitchFamily="34" charset="0"/>
            </a:rPr>
            <a:t> </a:t>
          </a:r>
          <a:endParaRPr lang="en-US" sz="2700" dirty="0">
            <a:solidFill>
              <a:srgbClr val="006699"/>
            </a:solidFill>
            <a:latin typeface="Arial" pitchFamily="34" charset="0"/>
            <a:cs typeface="Arial" pitchFamily="34" charset="0"/>
          </a:endParaRPr>
        </a:p>
      </dgm:t>
    </dgm:pt>
    <dgm:pt modelId="{A7330D66-5A22-4A7E-88BE-7421F80588F8}" type="parTrans" cxnId="{9F067F02-7CB1-4AC6-9000-5C9CA4599270}">
      <dgm:prSet/>
      <dgm:spPr/>
      <dgm:t>
        <a:bodyPr/>
        <a:lstStyle/>
        <a:p>
          <a:endParaRPr lang="en-US"/>
        </a:p>
      </dgm:t>
    </dgm:pt>
    <dgm:pt modelId="{39BB6FE5-ED41-426F-9B76-36781B8B2F59}" type="sibTrans" cxnId="{9F067F02-7CB1-4AC6-9000-5C9CA4599270}">
      <dgm:prSet/>
      <dgm:spPr/>
      <dgm:t>
        <a:bodyPr/>
        <a:lstStyle/>
        <a:p>
          <a:endParaRPr lang="en-US"/>
        </a:p>
      </dgm:t>
    </dgm:pt>
    <dgm:pt modelId="{CF3A49EE-974F-42D1-9E7D-C63A0278083A}">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400" dirty="0" smtClean="0">
              <a:solidFill>
                <a:srgbClr val="006699"/>
              </a:solidFill>
              <a:latin typeface="Arial" pitchFamily="34" charset="0"/>
              <a:cs typeface="Arial" pitchFamily="34" charset="0"/>
            </a:rPr>
            <a:t>Use only established abbreviations (e.g. DNA)</a:t>
          </a:r>
          <a:r>
            <a:rPr lang="en-US" sz="2700" dirty="0" smtClean="0">
              <a:solidFill>
                <a:srgbClr val="006699"/>
              </a:solidFill>
            </a:rPr>
            <a:t> </a:t>
          </a:r>
          <a:endParaRPr lang="en-US" sz="2700" dirty="0">
            <a:solidFill>
              <a:srgbClr val="006699"/>
            </a:solidFill>
          </a:endParaRPr>
        </a:p>
      </dgm:t>
    </dgm:pt>
    <dgm:pt modelId="{91E67F05-D87A-435A-9D75-EC65DC09CB81}" type="parTrans" cxnId="{838F02E8-C06B-4336-A213-274B40627D9B}">
      <dgm:prSet/>
      <dgm:spPr/>
      <dgm:t>
        <a:bodyPr/>
        <a:lstStyle/>
        <a:p>
          <a:endParaRPr lang="en-US"/>
        </a:p>
      </dgm:t>
    </dgm:pt>
    <dgm:pt modelId="{17D406B6-AB77-484D-B33D-CFCC7976989D}" type="sibTrans" cxnId="{838F02E8-C06B-4336-A213-274B40627D9B}">
      <dgm:prSet/>
      <dgm:spPr/>
      <dgm:t>
        <a:bodyPr/>
        <a:lstStyle/>
        <a:p>
          <a:endParaRPr lang="en-US"/>
        </a:p>
      </dgm:t>
    </dgm:pt>
    <dgm:pt modelId="{507691BD-D5CF-4ADD-AEFB-82ECE4C6D0C5}" type="pres">
      <dgm:prSet presAssocID="{7D3235BC-A5B9-44E1-82FE-24C9B7A22145}" presName="linear" presStyleCnt="0">
        <dgm:presLayoutVars>
          <dgm:dir/>
          <dgm:resizeHandles val="exact"/>
        </dgm:presLayoutVars>
      </dgm:prSet>
      <dgm:spPr/>
      <dgm:t>
        <a:bodyPr/>
        <a:lstStyle/>
        <a:p>
          <a:endParaRPr lang="en-US"/>
        </a:p>
      </dgm:t>
    </dgm:pt>
    <dgm:pt modelId="{ED387106-60D4-4A1A-BFD1-47E3F127DDCF}" type="pres">
      <dgm:prSet presAssocID="{476242E3-2533-4C21-9EFB-368907F0551C}" presName="comp" presStyleCnt="0"/>
      <dgm:spPr/>
    </dgm:pt>
    <dgm:pt modelId="{943AB4B8-B196-473E-ABAD-C5493A120C68}" type="pres">
      <dgm:prSet presAssocID="{476242E3-2533-4C21-9EFB-368907F0551C}" presName="box" presStyleLbl="node1" presStyleIdx="0" presStyleCnt="3"/>
      <dgm:spPr>
        <a:prstGeom prst="rect">
          <a:avLst/>
        </a:prstGeom>
      </dgm:spPr>
      <dgm:t>
        <a:bodyPr/>
        <a:lstStyle/>
        <a:p>
          <a:endParaRPr lang="en-US"/>
        </a:p>
      </dgm:t>
    </dgm:pt>
    <dgm:pt modelId="{739B1FA5-A511-4B00-B1E7-178ED0A33DBE}" type="pres">
      <dgm:prSet presAssocID="{476242E3-2533-4C21-9EFB-368907F0551C}" presName="img" presStyleLbl="fgImgPlace1" presStyleIdx="0" presStyleCnt="3"/>
      <dgm:spPr>
        <a:prstGeom prst="rect">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en-US"/>
        </a:p>
      </dgm:t>
    </dgm:pt>
    <dgm:pt modelId="{9377FF96-DF21-49AA-99CF-E0AE395638FA}" type="pres">
      <dgm:prSet presAssocID="{476242E3-2533-4C21-9EFB-368907F0551C}" presName="text" presStyleLbl="node1" presStyleIdx="0" presStyleCnt="3">
        <dgm:presLayoutVars>
          <dgm:bulletEnabled val="1"/>
        </dgm:presLayoutVars>
      </dgm:prSet>
      <dgm:spPr/>
      <dgm:t>
        <a:bodyPr/>
        <a:lstStyle/>
        <a:p>
          <a:endParaRPr lang="en-US"/>
        </a:p>
      </dgm:t>
    </dgm:pt>
    <dgm:pt modelId="{8D95EAC7-0480-4B10-9386-1F61F028368B}" type="pres">
      <dgm:prSet presAssocID="{D5B34648-8245-426B-AD6A-7E8886AF5D76}" presName="spacer" presStyleCnt="0"/>
      <dgm:spPr/>
    </dgm:pt>
    <dgm:pt modelId="{43F5C225-E164-4A58-A35C-DE7DCBA8CF9F}" type="pres">
      <dgm:prSet presAssocID="{4DD4458C-E6D1-4250-B300-D9F4F6ED2BBB}" presName="comp" presStyleCnt="0"/>
      <dgm:spPr/>
    </dgm:pt>
    <dgm:pt modelId="{6EA14450-5915-4B78-AFFF-9285331485A9}" type="pres">
      <dgm:prSet presAssocID="{4DD4458C-E6D1-4250-B300-D9F4F6ED2BBB}" presName="box" presStyleLbl="node1" presStyleIdx="1" presStyleCnt="3"/>
      <dgm:spPr>
        <a:prstGeom prst="rect">
          <a:avLst/>
        </a:prstGeom>
      </dgm:spPr>
      <dgm:t>
        <a:bodyPr/>
        <a:lstStyle/>
        <a:p>
          <a:endParaRPr lang="en-US"/>
        </a:p>
      </dgm:t>
    </dgm:pt>
    <dgm:pt modelId="{89F0FAFA-783E-4C8D-B5DA-833F69395AFD}" type="pres">
      <dgm:prSet presAssocID="{4DD4458C-E6D1-4250-B300-D9F4F6ED2BBB}" presName="img" presStyleLbl="fgImgPlace1" presStyleIdx="1" presStyleCnt="3"/>
      <dgm:spPr>
        <a:prstGeom prst="rect">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t>
        <a:bodyPr/>
        <a:lstStyle/>
        <a:p>
          <a:endParaRPr lang="en-US"/>
        </a:p>
      </dgm:t>
    </dgm:pt>
    <dgm:pt modelId="{549EEDFA-A224-42FE-AE43-826A5B12BABB}" type="pres">
      <dgm:prSet presAssocID="{4DD4458C-E6D1-4250-B300-D9F4F6ED2BBB}" presName="text" presStyleLbl="node1" presStyleIdx="1" presStyleCnt="3">
        <dgm:presLayoutVars>
          <dgm:bulletEnabled val="1"/>
        </dgm:presLayoutVars>
      </dgm:prSet>
      <dgm:spPr/>
      <dgm:t>
        <a:bodyPr/>
        <a:lstStyle/>
        <a:p>
          <a:endParaRPr lang="en-US"/>
        </a:p>
      </dgm:t>
    </dgm:pt>
    <dgm:pt modelId="{0617AEDA-55F5-4DF5-B04D-6B3709321AA3}" type="pres">
      <dgm:prSet presAssocID="{39BB6FE5-ED41-426F-9B76-36781B8B2F59}" presName="spacer" presStyleCnt="0"/>
      <dgm:spPr/>
    </dgm:pt>
    <dgm:pt modelId="{E58AB92F-F08B-4AC3-8927-0D2129132A20}" type="pres">
      <dgm:prSet presAssocID="{CF3A49EE-974F-42D1-9E7D-C63A0278083A}" presName="comp" presStyleCnt="0"/>
      <dgm:spPr/>
    </dgm:pt>
    <dgm:pt modelId="{37BFA633-848E-4FBD-8169-8FCA6D8423F3}" type="pres">
      <dgm:prSet presAssocID="{CF3A49EE-974F-42D1-9E7D-C63A0278083A}" presName="box" presStyleLbl="node1" presStyleIdx="2" presStyleCnt="3"/>
      <dgm:spPr>
        <a:prstGeom prst="rect">
          <a:avLst/>
        </a:prstGeom>
      </dgm:spPr>
      <dgm:t>
        <a:bodyPr/>
        <a:lstStyle/>
        <a:p>
          <a:endParaRPr lang="en-US"/>
        </a:p>
      </dgm:t>
    </dgm:pt>
    <dgm:pt modelId="{2CB7D9E3-E7AE-48D9-8843-D7AF957C9E90}" type="pres">
      <dgm:prSet presAssocID="{CF3A49EE-974F-42D1-9E7D-C63A0278083A}" presName="img" presStyleLbl="fgImgPlace1" presStyleIdx="2" presStyleCnt="3"/>
      <dgm:spPr>
        <a:prstGeom prst="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a:p>
      </dgm:t>
    </dgm:pt>
    <dgm:pt modelId="{D41EC2CE-96D2-47A6-ACD7-37FA60F13BCA}" type="pres">
      <dgm:prSet presAssocID="{CF3A49EE-974F-42D1-9E7D-C63A0278083A}" presName="text" presStyleLbl="node1" presStyleIdx="2" presStyleCnt="3">
        <dgm:presLayoutVars>
          <dgm:bulletEnabled val="1"/>
        </dgm:presLayoutVars>
      </dgm:prSet>
      <dgm:spPr/>
      <dgm:t>
        <a:bodyPr/>
        <a:lstStyle/>
        <a:p>
          <a:endParaRPr lang="en-US"/>
        </a:p>
      </dgm:t>
    </dgm:pt>
  </dgm:ptLst>
  <dgm:cxnLst>
    <dgm:cxn modelId="{1297D98D-95DF-416F-9F58-9919E017E561}" type="presOf" srcId="{4DD4458C-E6D1-4250-B300-D9F4F6ED2BBB}" destId="{6EA14450-5915-4B78-AFFF-9285331485A9}" srcOrd="0" destOrd="0" presId="urn:microsoft.com/office/officeart/2005/8/layout/vList4#1"/>
    <dgm:cxn modelId="{5B8D7151-2675-43E3-8C1E-848BAFE5AA22}" srcId="{7D3235BC-A5B9-44E1-82FE-24C9B7A22145}" destId="{476242E3-2533-4C21-9EFB-368907F0551C}" srcOrd="0" destOrd="0" parTransId="{1A7AFC33-EB28-4611-A39B-61E5150DA797}" sibTransId="{D5B34648-8245-426B-AD6A-7E8886AF5D76}"/>
    <dgm:cxn modelId="{FD016636-B01F-4122-BB25-4DC9B681A510}" type="presOf" srcId="{CF3A49EE-974F-42D1-9E7D-C63A0278083A}" destId="{D41EC2CE-96D2-47A6-ACD7-37FA60F13BCA}" srcOrd="1" destOrd="0" presId="urn:microsoft.com/office/officeart/2005/8/layout/vList4#1"/>
    <dgm:cxn modelId="{5F78ABF7-EC12-46CA-8DDA-1102A29536CA}" type="presOf" srcId="{CF3A49EE-974F-42D1-9E7D-C63A0278083A}" destId="{37BFA633-848E-4FBD-8169-8FCA6D8423F3}" srcOrd="0" destOrd="0" presId="urn:microsoft.com/office/officeart/2005/8/layout/vList4#1"/>
    <dgm:cxn modelId="{5655C0D6-0375-4353-BEC1-802F7959E646}" type="presOf" srcId="{4DD4458C-E6D1-4250-B300-D9F4F6ED2BBB}" destId="{549EEDFA-A224-42FE-AE43-826A5B12BABB}" srcOrd="1" destOrd="0" presId="urn:microsoft.com/office/officeart/2005/8/layout/vList4#1"/>
    <dgm:cxn modelId="{3CBB42A9-1DCB-434F-9E53-74B8D65A9AF7}" type="presOf" srcId="{476242E3-2533-4C21-9EFB-368907F0551C}" destId="{9377FF96-DF21-49AA-99CF-E0AE395638FA}" srcOrd="1" destOrd="0" presId="urn:microsoft.com/office/officeart/2005/8/layout/vList4#1"/>
    <dgm:cxn modelId="{51C7DE0B-A0D1-4362-8E26-44EA247E5DA2}" type="presOf" srcId="{476242E3-2533-4C21-9EFB-368907F0551C}" destId="{943AB4B8-B196-473E-ABAD-C5493A120C68}" srcOrd="0" destOrd="0" presId="urn:microsoft.com/office/officeart/2005/8/layout/vList4#1"/>
    <dgm:cxn modelId="{9F067F02-7CB1-4AC6-9000-5C9CA4599270}" srcId="{7D3235BC-A5B9-44E1-82FE-24C9B7A22145}" destId="{4DD4458C-E6D1-4250-B300-D9F4F6ED2BBB}" srcOrd="1" destOrd="0" parTransId="{A7330D66-5A22-4A7E-88BE-7421F80588F8}" sibTransId="{39BB6FE5-ED41-426F-9B76-36781B8B2F59}"/>
    <dgm:cxn modelId="{788563FC-E373-4A36-A27C-8B155AEF5546}" type="presOf" srcId="{7D3235BC-A5B9-44E1-82FE-24C9B7A22145}" destId="{507691BD-D5CF-4ADD-AEFB-82ECE4C6D0C5}" srcOrd="0" destOrd="0" presId="urn:microsoft.com/office/officeart/2005/8/layout/vList4#1"/>
    <dgm:cxn modelId="{838F02E8-C06B-4336-A213-274B40627D9B}" srcId="{7D3235BC-A5B9-44E1-82FE-24C9B7A22145}" destId="{CF3A49EE-974F-42D1-9E7D-C63A0278083A}" srcOrd="2" destOrd="0" parTransId="{91E67F05-D87A-435A-9D75-EC65DC09CB81}" sibTransId="{17D406B6-AB77-484D-B33D-CFCC7976989D}"/>
    <dgm:cxn modelId="{14AE92E8-59E0-4965-B9E7-FF77C2A9B885}" type="presParOf" srcId="{507691BD-D5CF-4ADD-AEFB-82ECE4C6D0C5}" destId="{ED387106-60D4-4A1A-BFD1-47E3F127DDCF}" srcOrd="0" destOrd="0" presId="urn:microsoft.com/office/officeart/2005/8/layout/vList4#1"/>
    <dgm:cxn modelId="{27561A31-7DFE-4E0C-80AB-04A4CB1620E9}" type="presParOf" srcId="{ED387106-60D4-4A1A-BFD1-47E3F127DDCF}" destId="{943AB4B8-B196-473E-ABAD-C5493A120C68}" srcOrd="0" destOrd="0" presId="urn:microsoft.com/office/officeart/2005/8/layout/vList4#1"/>
    <dgm:cxn modelId="{FC6ED550-D338-41E0-9F55-39E057D4F4ED}" type="presParOf" srcId="{ED387106-60D4-4A1A-BFD1-47E3F127DDCF}" destId="{739B1FA5-A511-4B00-B1E7-178ED0A33DBE}" srcOrd="1" destOrd="0" presId="urn:microsoft.com/office/officeart/2005/8/layout/vList4#1"/>
    <dgm:cxn modelId="{0A330B79-00DF-463B-BCF8-A20EE9AC35A8}" type="presParOf" srcId="{ED387106-60D4-4A1A-BFD1-47E3F127DDCF}" destId="{9377FF96-DF21-49AA-99CF-E0AE395638FA}" srcOrd="2" destOrd="0" presId="urn:microsoft.com/office/officeart/2005/8/layout/vList4#1"/>
    <dgm:cxn modelId="{D4AED037-392E-44C3-AB9A-ADF803931887}" type="presParOf" srcId="{507691BD-D5CF-4ADD-AEFB-82ECE4C6D0C5}" destId="{8D95EAC7-0480-4B10-9386-1F61F028368B}" srcOrd="1" destOrd="0" presId="urn:microsoft.com/office/officeart/2005/8/layout/vList4#1"/>
    <dgm:cxn modelId="{19AE1682-81ED-465B-900D-10E96868116C}" type="presParOf" srcId="{507691BD-D5CF-4ADD-AEFB-82ECE4C6D0C5}" destId="{43F5C225-E164-4A58-A35C-DE7DCBA8CF9F}" srcOrd="2" destOrd="0" presId="urn:microsoft.com/office/officeart/2005/8/layout/vList4#1"/>
    <dgm:cxn modelId="{55A3F7C5-E11F-4AAF-BB43-CD16854BDAE6}" type="presParOf" srcId="{43F5C225-E164-4A58-A35C-DE7DCBA8CF9F}" destId="{6EA14450-5915-4B78-AFFF-9285331485A9}" srcOrd="0" destOrd="0" presId="urn:microsoft.com/office/officeart/2005/8/layout/vList4#1"/>
    <dgm:cxn modelId="{6FBF40DD-D3C5-45FD-8777-09B0DEDA79A0}" type="presParOf" srcId="{43F5C225-E164-4A58-A35C-DE7DCBA8CF9F}" destId="{89F0FAFA-783E-4C8D-B5DA-833F69395AFD}" srcOrd="1" destOrd="0" presId="urn:microsoft.com/office/officeart/2005/8/layout/vList4#1"/>
    <dgm:cxn modelId="{D3B76982-9845-4A68-88AF-9D291BD5770A}" type="presParOf" srcId="{43F5C225-E164-4A58-A35C-DE7DCBA8CF9F}" destId="{549EEDFA-A224-42FE-AE43-826A5B12BABB}" srcOrd="2" destOrd="0" presId="urn:microsoft.com/office/officeart/2005/8/layout/vList4#1"/>
    <dgm:cxn modelId="{9DEA127E-C297-4387-BEED-F9F822134D47}" type="presParOf" srcId="{507691BD-D5CF-4ADD-AEFB-82ECE4C6D0C5}" destId="{0617AEDA-55F5-4DF5-B04D-6B3709321AA3}" srcOrd="3" destOrd="0" presId="urn:microsoft.com/office/officeart/2005/8/layout/vList4#1"/>
    <dgm:cxn modelId="{BDC2EF0F-FCE6-49A5-A408-37193381F469}" type="presParOf" srcId="{507691BD-D5CF-4ADD-AEFB-82ECE4C6D0C5}" destId="{E58AB92F-F08B-4AC3-8927-0D2129132A20}" srcOrd="4" destOrd="0" presId="urn:microsoft.com/office/officeart/2005/8/layout/vList4#1"/>
    <dgm:cxn modelId="{479352BE-67CE-4693-9A51-50A31254D81D}" type="presParOf" srcId="{E58AB92F-F08B-4AC3-8927-0D2129132A20}" destId="{37BFA633-848E-4FBD-8169-8FCA6D8423F3}" srcOrd="0" destOrd="0" presId="urn:microsoft.com/office/officeart/2005/8/layout/vList4#1"/>
    <dgm:cxn modelId="{B90FE3A6-342F-43A3-816C-7F9BFEF61426}" type="presParOf" srcId="{E58AB92F-F08B-4AC3-8927-0D2129132A20}" destId="{2CB7D9E3-E7AE-48D9-8843-D7AF957C9E90}" srcOrd="1" destOrd="0" presId="urn:microsoft.com/office/officeart/2005/8/layout/vList4#1"/>
    <dgm:cxn modelId="{4B5B464E-AE85-40EA-BD28-CF240D935EE4}" type="presParOf" srcId="{E58AB92F-F08B-4AC3-8927-0D2129132A20}" destId="{D41EC2CE-96D2-47A6-ACD7-37FA60F13BCA}"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8C0CF6D-6360-4A90-B6AC-1EF6C1B7730F}" type="doc">
      <dgm:prSet loTypeId="urn:microsoft.com/office/officeart/2005/8/layout/vList3#4" loCatId="list" qsTypeId="urn:microsoft.com/office/officeart/2005/8/quickstyle/simple1" qsCatId="simple" csTypeId="urn:microsoft.com/office/officeart/2005/8/colors/accent1_2" csCatId="accent1" phldr="1"/>
      <dgm:spPr/>
      <dgm:t>
        <a:bodyPr/>
        <a:lstStyle/>
        <a:p>
          <a:endParaRPr lang="en-US"/>
        </a:p>
      </dgm:t>
    </dgm:pt>
    <dgm:pt modelId="{55509671-43A1-4B12-A512-9B5E11DDAE2F}">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000" b="0" dirty="0" smtClean="0">
              <a:solidFill>
                <a:srgbClr val="006699"/>
              </a:solidFill>
              <a:latin typeface="Arial" pitchFamily="34" charset="0"/>
              <a:cs typeface="Arial" pitchFamily="34" charset="0"/>
            </a:rPr>
            <a:t>Make it interesting and understandable</a:t>
          </a:r>
        </a:p>
        <a:p>
          <a:pPr rtl="0"/>
          <a:r>
            <a:rPr lang="en-GB" sz="2000" b="0" dirty="0" smtClean="0">
              <a:solidFill>
                <a:srgbClr val="006699"/>
              </a:solidFill>
              <a:latin typeface="Arial" pitchFamily="34" charset="0"/>
              <a:cs typeface="Arial" pitchFamily="34" charset="0"/>
            </a:rPr>
            <a:t>Freely available on </a:t>
          </a:r>
          <a:r>
            <a:rPr lang="en-GB" sz="2000" b="0" dirty="0" err="1" smtClean="0">
              <a:solidFill>
                <a:srgbClr val="006699"/>
              </a:solidFill>
              <a:latin typeface="Arial" pitchFamily="34" charset="0"/>
              <a:cs typeface="Arial" pitchFamily="34" charset="0"/>
            </a:rPr>
            <a:t>Pubmed</a:t>
          </a:r>
          <a:r>
            <a:rPr lang="en-GB" sz="2000" b="0" dirty="0" smtClean="0">
              <a:solidFill>
                <a:srgbClr val="006699"/>
              </a:solidFill>
              <a:latin typeface="Arial" pitchFamily="34" charset="0"/>
              <a:cs typeface="Arial" pitchFamily="34" charset="0"/>
            </a:rPr>
            <a:t>, Scopus etc...</a:t>
          </a:r>
          <a:endParaRPr lang="en-US" sz="2000" b="0" dirty="0">
            <a:solidFill>
              <a:srgbClr val="006699"/>
            </a:solidFill>
            <a:latin typeface="Arial" pitchFamily="34" charset="0"/>
            <a:cs typeface="Arial" pitchFamily="34" charset="0"/>
          </a:endParaRPr>
        </a:p>
      </dgm:t>
    </dgm:pt>
    <dgm:pt modelId="{FDC847F7-50CB-4411-AF31-55CD3D67FCBB}" type="parTrans" cxnId="{7D2148AB-AEA3-455A-92D9-541E1E45946E}">
      <dgm:prSet/>
      <dgm:spPr/>
      <dgm:t>
        <a:bodyPr/>
        <a:lstStyle/>
        <a:p>
          <a:endParaRPr lang="en-US"/>
        </a:p>
      </dgm:t>
    </dgm:pt>
    <dgm:pt modelId="{698A8BC2-C854-4B54-8D55-45423D543A07}" type="sibTrans" cxnId="{7D2148AB-AEA3-455A-92D9-541E1E45946E}">
      <dgm:prSet/>
      <dgm:spPr/>
      <dgm:t>
        <a:bodyPr/>
        <a:lstStyle/>
        <a:p>
          <a:endParaRPr lang="en-US"/>
        </a:p>
      </dgm:t>
    </dgm:pt>
    <dgm:pt modelId="{DF0C063D-A9B3-4257-A4AB-C943B8B38F58}">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000" b="0" dirty="0" smtClean="0">
              <a:solidFill>
                <a:srgbClr val="006699"/>
              </a:solidFill>
              <a:latin typeface="Arial" pitchFamily="34" charset="0"/>
              <a:cs typeface="Arial" pitchFamily="34" charset="0"/>
            </a:rPr>
            <a:t>Make it accurate and specific</a:t>
          </a:r>
        </a:p>
        <a:p>
          <a:pPr rtl="0"/>
          <a:r>
            <a:rPr lang="en-GB" sz="2000" b="0" dirty="0" smtClean="0">
              <a:solidFill>
                <a:srgbClr val="006699"/>
              </a:solidFill>
              <a:latin typeface="Arial" pitchFamily="34" charset="0"/>
              <a:cs typeface="Arial" pitchFamily="34" charset="0"/>
            </a:rPr>
            <a:t>Summarize problem, method, result &amp; conclusion</a:t>
          </a:r>
          <a:endParaRPr lang="en-US" sz="2000" b="0" dirty="0">
            <a:solidFill>
              <a:srgbClr val="006699"/>
            </a:solidFill>
            <a:latin typeface="Arial" pitchFamily="34" charset="0"/>
            <a:cs typeface="Arial" pitchFamily="34" charset="0"/>
          </a:endParaRPr>
        </a:p>
      </dgm:t>
    </dgm:pt>
    <dgm:pt modelId="{3B48D626-23B5-415B-84ED-9AC67EB27E71}" type="parTrans" cxnId="{01712EDF-24F3-4202-9243-B7443BBA7833}">
      <dgm:prSet/>
      <dgm:spPr/>
      <dgm:t>
        <a:bodyPr/>
        <a:lstStyle/>
        <a:p>
          <a:endParaRPr lang="en-US"/>
        </a:p>
      </dgm:t>
    </dgm:pt>
    <dgm:pt modelId="{4789B6D1-29AC-420F-BAFA-520FD359D276}" type="sibTrans" cxnId="{01712EDF-24F3-4202-9243-B7443BBA7833}">
      <dgm:prSet/>
      <dgm:spPr/>
      <dgm:t>
        <a:bodyPr/>
        <a:lstStyle/>
        <a:p>
          <a:endParaRPr lang="en-US"/>
        </a:p>
      </dgm:t>
    </dgm:pt>
    <dgm:pt modelId="{1F86E009-CC91-4D99-86CE-4850455482B0}">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1800" b="0" dirty="0" smtClean="0">
              <a:solidFill>
                <a:srgbClr val="006699"/>
              </a:solidFill>
              <a:latin typeface="Arial" pitchFamily="34" charset="0"/>
              <a:cs typeface="Arial" pitchFamily="34" charset="0"/>
            </a:rPr>
            <a:t> </a:t>
          </a:r>
          <a:r>
            <a:rPr lang="en-US" sz="2000" b="0" dirty="0" smtClean="0">
              <a:solidFill>
                <a:srgbClr val="006699"/>
              </a:solidFill>
              <a:latin typeface="Arial" pitchFamily="34" charset="0"/>
              <a:cs typeface="Arial" pitchFamily="34" charset="0"/>
            </a:rPr>
            <a:t>A clear abstract will strongly influence </a:t>
          </a:r>
          <a:br>
            <a:rPr lang="en-US" sz="2000" b="0" dirty="0" smtClean="0">
              <a:solidFill>
                <a:srgbClr val="006699"/>
              </a:solidFill>
              <a:latin typeface="Arial" pitchFamily="34" charset="0"/>
              <a:cs typeface="Arial" pitchFamily="34" charset="0"/>
            </a:rPr>
          </a:br>
          <a:r>
            <a:rPr lang="en-US" sz="2000" b="0" dirty="0" smtClean="0">
              <a:solidFill>
                <a:srgbClr val="006699"/>
              </a:solidFill>
              <a:latin typeface="Arial" pitchFamily="34" charset="0"/>
              <a:cs typeface="Arial" pitchFamily="34" charset="0"/>
            </a:rPr>
            <a:t>whether or not your work is considered</a:t>
          </a:r>
          <a:endParaRPr lang="en-US" sz="2000" b="0" dirty="0">
            <a:solidFill>
              <a:srgbClr val="006699"/>
            </a:solidFill>
            <a:latin typeface="Arial" pitchFamily="34" charset="0"/>
            <a:cs typeface="Arial" pitchFamily="34" charset="0"/>
          </a:endParaRPr>
        </a:p>
      </dgm:t>
    </dgm:pt>
    <dgm:pt modelId="{3D9856F0-8950-4499-8B26-A1CB8683218B}" type="parTrans" cxnId="{6B39721B-E98C-45FD-9E61-A08F3775393A}">
      <dgm:prSet/>
      <dgm:spPr/>
      <dgm:t>
        <a:bodyPr/>
        <a:lstStyle/>
        <a:p>
          <a:endParaRPr lang="en-US"/>
        </a:p>
      </dgm:t>
    </dgm:pt>
    <dgm:pt modelId="{9605024C-1323-4249-9FF7-827FE1B17F30}" type="sibTrans" cxnId="{6B39721B-E98C-45FD-9E61-A08F3775393A}">
      <dgm:prSet/>
      <dgm:spPr/>
      <dgm:t>
        <a:bodyPr/>
        <a:lstStyle/>
        <a:p>
          <a:endParaRPr lang="en-US"/>
        </a:p>
      </dgm:t>
    </dgm:pt>
    <dgm:pt modelId="{3B229890-71F4-4B12-B0B1-AC815A34B2F2}">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000" b="0" dirty="0" smtClean="0">
              <a:solidFill>
                <a:srgbClr val="006699"/>
              </a:solidFill>
              <a:effectLst/>
              <a:latin typeface="Arial" pitchFamily="34" charset="0"/>
              <a:cs typeface="Arial" pitchFamily="34" charset="0"/>
            </a:rPr>
            <a:t>Keep it brief and catchy</a:t>
          </a:r>
          <a:endParaRPr lang="en-US" sz="2000" b="0" dirty="0">
            <a:solidFill>
              <a:srgbClr val="006699"/>
            </a:solidFill>
            <a:effectLst/>
            <a:latin typeface="Arial" pitchFamily="34" charset="0"/>
            <a:cs typeface="Arial" pitchFamily="34" charset="0"/>
          </a:endParaRPr>
        </a:p>
      </dgm:t>
    </dgm:pt>
    <dgm:pt modelId="{40F3AFD5-7CAD-4E0A-9444-B4937146537D}" type="parTrans" cxnId="{E6A8480F-E9B1-4BE2-979B-BC80CC640117}">
      <dgm:prSet/>
      <dgm:spPr/>
      <dgm:t>
        <a:bodyPr/>
        <a:lstStyle/>
        <a:p>
          <a:endParaRPr lang="en-US"/>
        </a:p>
      </dgm:t>
    </dgm:pt>
    <dgm:pt modelId="{C2A95CAA-2920-4084-BD70-5575D92D6049}" type="sibTrans" cxnId="{E6A8480F-E9B1-4BE2-979B-BC80CC640117}">
      <dgm:prSet/>
      <dgm:spPr/>
      <dgm:t>
        <a:bodyPr/>
        <a:lstStyle/>
        <a:p>
          <a:endParaRPr lang="en-US"/>
        </a:p>
      </dgm:t>
    </dgm:pt>
    <dgm:pt modelId="{C5BAF16D-1031-4CD9-87F4-B2C3978E0F42}" type="pres">
      <dgm:prSet presAssocID="{B8C0CF6D-6360-4A90-B6AC-1EF6C1B7730F}" presName="linearFlow" presStyleCnt="0">
        <dgm:presLayoutVars>
          <dgm:dir/>
          <dgm:resizeHandles val="exact"/>
        </dgm:presLayoutVars>
      </dgm:prSet>
      <dgm:spPr/>
      <dgm:t>
        <a:bodyPr/>
        <a:lstStyle/>
        <a:p>
          <a:endParaRPr lang="en-US"/>
        </a:p>
      </dgm:t>
    </dgm:pt>
    <dgm:pt modelId="{3EF0C0AF-F4A3-410D-830B-045552B02444}" type="pres">
      <dgm:prSet presAssocID="{55509671-43A1-4B12-A512-9B5E11DDAE2F}" presName="composite" presStyleCnt="0"/>
      <dgm:spPr/>
    </dgm:pt>
    <dgm:pt modelId="{A7684500-1B37-4B62-87DF-2884A9C332A3}" type="pres">
      <dgm:prSet presAssocID="{55509671-43A1-4B12-A512-9B5E11DDAE2F}" presName="imgShp" presStyleLbl="fgImgPlace1" presStyleIdx="0" presStyleCnt="4"/>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a:solidFill>
            <a:schemeClr val="tx1">
              <a:lumMod val="50000"/>
              <a:lumOff val="50000"/>
            </a:schemeClr>
          </a:solidFill>
        </a:ln>
      </dgm:spPr>
      <dgm:t>
        <a:bodyPr/>
        <a:lstStyle/>
        <a:p>
          <a:endParaRPr lang="en-US"/>
        </a:p>
      </dgm:t>
    </dgm:pt>
    <dgm:pt modelId="{B500CB2F-93AB-4881-A7A2-CF006C53AD84}" type="pres">
      <dgm:prSet presAssocID="{55509671-43A1-4B12-A512-9B5E11DDAE2F}" presName="txShp" presStyleLbl="node1" presStyleIdx="0" presStyleCnt="4" custScaleX="103914" custLinFactNeighborY="-742">
        <dgm:presLayoutVars>
          <dgm:bulletEnabled val="1"/>
        </dgm:presLayoutVars>
      </dgm:prSet>
      <dgm:spPr>
        <a:prstGeom prst="rect">
          <a:avLst/>
        </a:prstGeom>
      </dgm:spPr>
      <dgm:t>
        <a:bodyPr/>
        <a:lstStyle/>
        <a:p>
          <a:endParaRPr lang="en-US"/>
        </a:p>
      </dgm:t>
    </dgm:pt>
    <dgm:pt modelId="{25CA1531-8FD1-47E4-B064-616CEFD8D251}" type="pres">
      <dgm:prSet presAssocID="{698A8BC2-C854-4B54-8D55-45423D543A07}" presName="spacing" presStyleCnt="0"/>
      <dgm:spPr/>
    </dgm:pt>
    <dgm:pt modelId="{3157AFF9-530A-4640-8229-2DCC6B3DBF75}" type="pres">
      <dgm:prSet presAssocID="{DF0C063D-A9B3-4257-A4AB-C943B8B38F58}" presName="composite" presStyleCnt="0"/>
      <dgm:spPr/>
    </dgm:pt>
    <dgm:pt modelId="{11305552-D019-43D6-B982-269EE5B03708}" type="pres">
      <dgm:prSet presAssocID="{DF0C063D-A9B3-4257-A4AB-C943B8B38F58}" presName="imgShp" presStyleLbl="fgImgPlace1" presStyleIdx="1" presStyleCnt="4" custLinFactNeighborY="-20091"/>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a:solidFill>
            <a:schemeClr val="tx1">
              <a:lumMod val="50000"/>
              <a:lumOff val="50000"/>
            </a:schemeClr>
          </a:solidFill>
        </a:ln>
      </dgm:spPr>
      <dgm:t>
        <a:bodyPr/>
        <a:lstStyle/>
        <a:p>
          <a:endParaRPr lang="en-US"/>
        </a:p>
      </dgm:t>
    </dgm:pt>
    <dgm:pt modelId="{5F19C1B7-A546-4E44-93B6-AC66EA499CEB}" type="pres">
      <dgm:prSet presAssocID="{DF0C063D-A9B3-4257-A4AB-C943B8B38F58}" presName="txShp" presStyleLbl="node1" presStyleIdx="1" presStyleCnt="4" custScaleX="102318" custLinFactNeighborX="1377" custLinFactNeighborY="-20091">
        <dgm:presLayoutVars>
          <dgm:bulletEnabled val="1"/>
        </dgm:presLayoutVars>
      </dgm:prSet>
      <dgm:spPr>
        <a:prstGeom prst="rect">
          <a:avLst/>
        </a:prstGeom>
      </dgm:spPr>
      <dgm:t>
        <a:bodyPr/>
        <a:lstStyle/>
        <a:p>
          <a:endParaRPr lang="en-US"/>
        </a:p>
      </dgm:t>
    </dgm:pt>
    <dgm:pt modelId="{44457A59-C4A9-4146-964D-DFCC23553916}" type="pres">
      <dgm:prSet presAssocID="{4789B6D1-29AC-420F-BAFA-520FD359D276}" presName="spacing" presStyleCnt="0"/>
      <dgm:spPr/>
    </dgm:pt>
    <dgm:pt modelId="{EE65EE57-C9E0-46A0-BA82-BC3F58767C07}" type="pres">
      <dgm:prSet presAssocID="{1F86E009-CC91-4D99-86CE-4850455482B0}" presName="composite" presStyleCnt="0"/>
      <dgm:spPr/>
    </dgm:pt>
    <dgm:pt modelId="{F513D62B-1C35-4D14-A9BC-166F9259F762}" type="pres">
      <dgm:prSet presAssocID="{1F86E009-CC91-4D99-86CE-4850455482B0}" presName="imgShp" presStyleLbl="fgImgPlace1" presStyleIdx="2" presStyleCnt="4" custLinFactNeighborY="-32533"/>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a:solidFill>
            <a:schemeClr val="tx1">
              <a:lumMod val="50000"/>
              <a:lumOff val="50000"/>
            </a:schemeClr>
          </a:solidFill>
        </a:ln>
      </dgm:spPr>
      <dgm:t>
        <a:bodyPr/>
        <a:lstStyle/>
        <a:p>
          <a:endParaRPr lang="en-US"/>
        </a:p>
      </dgm:t>
    </dgm:pt>
    <dgm:pt modelId="{59A070BE-89A6-4CCC-8A08-8BB3E436174C}" type="pres">
      <dgm:prSet presAssocID="{1F86E009-CC91-4D99-86CE-4850455482B0}" presName="txShp" presStyleLbl="node1" presStyleIdx="2" presStyleCnt="4" custScaleX="103914" custLinFactNeighborY="-32534">
        <dgm:presLayoutVars>
          <dgm:bulletEnabled val="1"/>
        </dgm:presLayoutVars>
      </dgm:prSet>
      <dgm:spPr>
        <a:prstGeom prst="rect">
          <a:avLst/>
        </a:prstGeom>
      </dgm:spPr>
      <dgm:t>
        <a:bodyPr/>
        <a:lstStyle/>
        <a:p>
          <a:endParaRPr lang="en-US"/>
        </a:p>
      </dgm:t>
    </dgm:pt>
    <dgm:pt modelId="{9655CAB7-3521-4C1A-97C9-CD530FAC4B44}" type="pres">
      <dgm:prSet presAssocID="{9605024C-1323-4249-9FF7-827FE1B17F30}" presName="spacing" presStyleCnt="0"/>
      <dgm:spPr/>
    </dgm:pt>
    <dgm:pt modelId="{B74A6E94-0C7F-4812-8A6C-0D98908637EF}" type="pres">
      <dgm:prSet presAssocID="{3B229890-71F4-4B12-B0B1-AC815A34B2F2}" presName="composite" presStyleCnt="0"/>
      <dgm:spPr/>
    </dgm:pt>
    <dgm:pt modelId="{22BEF228-130F-4FE0-BACD-299E0739945C}" type="pres">
      <dgm:prSet presAssocID="{3B229890-71F4-4B12-B0B1-AC815A34B2F2}" presName="imgShp" presStyleLbl="fgImgPlace1" presStyleIdx="3" presStyleCnt="4" custLinFactNeighborY="-51883"/>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a:solidFill>
            <a:schemeClr val="tx1">
              <a:lumMod val="50000"/>
              <a:lumOff val="50000"/>
            </a:schemeClr>
          </a:solidFill>
        </a:ln>
      </dgm:spPr>
      <dgm:t>
        <a:bodyPr/>
        <a:lstStyle/>
        <a:p>
          <a:endParaRPr lang="en-US"/>
        </a:p>
      </dgm:t>
    </dgm:pt>
    <dgm:pt modelId="{3D448761-2DA8-41D4-88B7-27006E9D92CA}" type="pres">
      <dgm:prSet presAssocID="{3B229890-71F4-4B12-B0B1-AC815A34B2F2}" presName="txShp" presStyleLbl="node1" presStyleIdx="3" presStyleCnt="4" custScaleY="79565" custLinFactNeighborY="-51883">
        <dgm:presLayoutVars>
          <dgm:bulletEnabled val="1"/>
        </dgm:presLayoutVars>
      </dgm:prSet>
      <dgm:spPr>
        <a:prstGeom prst="rect">
          <a:avLst/>
        </a:prstGeom>
      </dgm:spPr>
      <dgm:t>
        <a:bodyPr/>
        <a:lstStyle/>
        <a:p>
          <a:endParaRPr lang="en-US"/>
        </a:p>
      </dgm:t>
    </dgm:pt>
  </dgm:ptLst>
  <dgm:cxnLst>
    <dgm:cxn modelId="{B6CA6B5E-4043-4369-9954-0865C9D901D7}" type="presOf" srcId="{55509671-43A1-4B12-A512-9B5E11DDAE2F}" destId="{B500CB2F-93AB-4881-A7A2-CF006C53AD84}" srcOrd="0" destOrd="0" presId="urn:microsoft.com/office/officeart/2005/8/layout/vList3#4"/>
    <dgm:cxn modelId="{804BC105-CC29-4315-9BAB-968BE2405FD7}" type="presOf" srcId="{3B229890-71F4-4B12-B0B1-AC815A34B2F2}" destId="{3D448761-2DA8-41D4-88B7-27006E9D92CA}" srcOrd="0" destOrd="0" presId="urn:microsoft.com/office/officeart/2005/8/layout/vList3#4"/>
    <dgm:cxn modelId="{10A84379-0857-455A-A3DA-2A59A80B4C7A}" type="presOf" srcId="{DF0C063D-A9B3-4257-A4AB-C943B8B38F58}" destId="{5F19C1B7-A546-4E44-93B6-AC66EA499CEB}" srcOrd="0" destOrd="0" presId="urn:microsoft.com/office/officeart/2005/8/layout/vList3#4"/>
    <dgm:cxn modelId="{01712EDF-24F3-4202-9243-B7443BBA7833}" srcId="{B8C0CF6D-6360-4A90-B6AC-1EF6C1B7730F}" destId="{DF0C063D-A9B3-4257-A4AB-C943B8B38F58}" srcOrd="1" destOrd="0" parTransId="{3B48D626-23B5-415B-84ED-9AC67EB27E71}" sibTransId="{4789B6D1-29AC-420F-BAFA-520FD359D276}"/>
    <dgm:cxn modelId="{7D2148AB-AEA3-455A-92D9-541E1E45946E}" srcId="{B8C0CF6D-6360-4A90-B6AC-1EF6C1B7730F}" destId="{55509671-43A1-4B12-A512-9B5E11DDAE2F}" srcOrd="0" destOrd="0" parTransId="{FDC847F7-50CB-4411-AF31-55CD3D67FCBB}" sibTransId="{698A8BC2-C854-4B54-8D55-45423D543A07}"/>
    <dgm:cxn modelId="{821B1D44-F5FE-4C8E-879A-BA1DE2CF70D5}" type="presOf" srcId="{B8C0CF6D-6360-4A90-B6AC-1EF6C1B7730F}" destId="{C5BAF16D-1031-4CD9-87F4-B2C3978E0F42}" srcOrd="0" destOrd="0" presId="urn:microsoft.com/office/officeart/2005/8/layout/vList3#4"/>
    <dgm:cxn modelId="{6B39721B-E98C-45FD-9E61-A08F3775393A}" srcId="{B8C0CF6D-6360-4A90-B6AC-1EF6C1B7730F}" destId="{1F86E009-CC91-4D99-86CE-4850455482B0}" srcOrd="2" destOrd="0" parTransId="{3D9856F0-8950-4499-8B26-A1CB8683218B}" sibTransId="{9605024C-1323-4249-9FF7-827FE1B17F30}"/>
    <dgm:cxn modelId="{D6257B52-3AD4-4E96-A451-4D5E8BD83892}" type="presOf" srcId="{1F86E009-CC91-4D99-86CE-4850455482B0}" destId="{59A070BE-89A6-4CCC-8A08-8BB3E436174C}" srcOrd="0" destOrd="0" presId="urn:microsoft.com/office/officeart/2005/8/layout/vList3#4"/>
    <dgm:cxn modelId="{E6A8480F-E9B1-4BE2-979B-BC80CC640117}" srcId="{B8C0CF6D-6360-4A90-B6AC-1EF6C1B7730F}" destId="{3B229890-71F4-4B12-B0B1-AC815A34B2F2}" srcOrd="3" destOrd="0" parTransId="{40F3AFD5-7CAD-4E0A-9444-B4937146537D}" sibTransId="{C2A95CAA-2920-4084-BD70-5575D92D6049}"/>
    <dgm:cxn modelId="{B712989C-E9AA-4344-A201-E8C1BFD0CF0E}" type="presParOf" srcId="{C5BAF16D-1031-4CD9-87F4-B2C3978E0F42}" destId="{3EF0C0AF-F4A3-410D-830B-045552B02444}" srcOrd="0" destOrd="0" presId="urn:microsoft.com/office/officeart/2005/8/layout/vList3#4"/>
    <dgm:cxn modelId="{2C9259A3-F5DC-450D-92C7-4D9E05A8C150}" type="presParOf" srcId="{3EF0C0AF-F4A3-410D-830B-045552B02444}" destId="{A7684500-1B37-4B62-87DF-2884A9C332A3}" srcOrd="0" destOrd="0" presId="urn:microsoft.com/office/officeart/2005/8/layout/vList3#4"/>
    <dgm:cxn modelId="{A240FE5F-AD3F-4453-BB0F-8753258E0741}" type="presParOf" srcId="{3EF0C0AF-F4A3-410D-830B-045552B02444}" destId="{B500CB2F-93AB-4881-A7A2-CF006C53AD84}" srcOrd="1" destOrd="0" presId="urn:microsoft.com/office/officeart/2005/8/layout/vList3#4"/>
    <dgm:cxn modelId="{E83E9E16-C076-489A-BFDD-E019F338BCF6}" type="presParOf" srcId="{C5BAF16D-1031-4CD9-87F4-B2C3978E0F42}" destId="{25CA1531-8FD1-47E4-B064-616CEFD8D251}" srcOrd="1" destOrd="0" presId="urn:microsoft.com/office/officeart/2005/8/layout/vList3#4"/>
    <dgm:cxn modelId="{65BCB046-4F06-41AA-BE5E-C071B7106CE1}" type="presParOf" srcId="{C5BAF16D-1031-4CD9-87F4-B2C3978E0F42}" destId="{3157AFF9-530A-4640-8229-2DCC6B3DBF75}" srcOrd="2" destOrd="0" presId="urn:microsoft.com/office/officeart/2005/8/layout/vList3#4"/>
    <dgm:cxn modelId="{1D28333C-AA4F-4E7C-A146-7D6A5252B67C}" type="presParOf" srcId="{3157AFF9-530A-4640-8229-2DCC6B3DBF75}" destId="{11305552-D019-43D6-B982-269EE5B03708}" srcOrd="0" destOrd="0" presId="urn:microsoft.com/office/officeart/2005/8/layout/vList3#4"/>
    <dgm:cxn modelId="{6311DFAD-F3F0-4BED-B821-F292E1FA3AF0}" type="presParOf" srcId="{3157AFF9-530A-4640-8229-2DCC6B3DBF75}" destId="{5F19C1B7-A546-4E44-93B6-AC66EA499CEB}" srcOrd="1" destOrd="0" presId="urn:microsoft.com/office/officeart/2005/8/layout/vList3#4"/>
    <dgm:cxn modelId="{502BBD9A-ADFA-4DF4-A589-FA702922F08D}" type="presParOf" srcId="{C5BAF16D-1031-4CD9-87F4-B2C3978E0F42}" destId="{44457A59-C4A9-4146-964D-DFCC23553916}" srcOrd="3" destOrd="0" presId="urn:microsoft.com/office/officeart/2005/8/layout/vList3#4"/>
    <dgm:cxn modelId="{9A32177A-DFAB-49C3-801E-B801F3F6CE62}" type="presParOf" srcId="{C5BAF16D-1031-4CD9-87F4-B2C3978E0F42}" destId="{EE65EE57-C9E0-46A0-BA82-BC3F58767C07}" srcOrd="4" destOrd="0" presId="urn:microsoft.com/office/officeart/2005/8/layout/vList3#4"/>
    <dgm:cxn modelId="{602E207E-DF0D-4610-860D-449826F7D2BD}" type="presParOf" srcId="{EE65EE57-C9E0-46A0-BA82-BC3F58767C07}" destId="{F513D62B-1C35-4D14-A9BC-166F9259F762}" srcOrd="0" destOrd="0" presId="urn:microsoft.com/office/officeart/2005/8/layout/vList3#4"/>
    <dgm:cxn modelId="{3AC455B3-F19E-4743-AAC3-8705E820286E}" type="presParOf" srcId="{EE65EE57-C9E0-46A0-BA82-BC3F58767C07}" destId="{59A070BE-89A6-4CCC-8A08-8BB3E436174C}" srcOrd="1" destOrd="0" presId="urn:microsoft.com/office/officeart/2005/8/layout/vList3#4"/>
    <dgm:cxn modelId="{3CB62653-E3D4-4E96-96C4-605C3B2BDE01}" type="presParOf" srcId="{C5BAF16D-1031-4CD9-87F4-B2C3978E0F42}" destId="{9655CAB7-3521-4C1A-97C9-CD530FAC4B44}" srcOrd="5" destOrd="0" presId="urn:microsoft.com/office/officeart/2005/8/layout/vList3#4"/>
    <dgm:cxn modelId="{1A87E93F-6281-4B0C-BA1B-A79AAABDF617}" type="presParOf" srcId="{C5BAF16D-1031-4CD9-87F4-B2C3978E0F42}" destId="{B74A6E94-0C7F-4812-8A6C-0D98908637EF}" srcOrd="6" destOrd="0" presId="urn:microsoft.com/office/officeart/2005/8/layout/vList3#4"/>
    <dgm:cxn modelId="{2A925C4D-0F40-4158-B407-2CF83157A6C3}" type="presParOf" srcId="{B74A6E94-0C7F-4812-8A6C-0D98908637EF}" destId="{22BEF228-130F-4FE0-BACD-299E0739945C}" srcOrd="0" destOrd="0" presId="urn:microsoft.com/office/officeart/2005/8/layout/vList3#4"/>
    <dgm:cxn modelId="{1B6318C1-C459-42D2-914B-C17CC4074BF9}" type="presParOf" srcId="{B74A6E94-0C7F-4812-8A6C-0D98908637EF}" destId="{3D448761-2DA8-41D4-88B7-27006E9D92CA}" srcOrd="1" destOrd="0" presId="urn:microsoft.com/office/officeart/2005/8/layout/vList3#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3342A70-4B15-4FE8-B800-6190D1A1F3D1}" type="doc">
      <dgm:prSet loTypeId="urn:microsoft.com/office/officeart/2005/8/layout/vList4#2" loCatId="list" qsTypeId="urn:microsoft.com/office/officeart/2005/8/quickstyle/simple3" qsCatId="simple" csTypeId="urn:microsoft.com/office/officeart/2005/8/colors/accent1_2" csCatId="accent1" phldr="1"/>
      <dgm:spPr/>
      <dgm:t>
        <a:bodyPr/>
        <a:lstStyle/>
        <a:p>
          <a:endParaRPr lang="en-US"/>
        </a:p>
      </dgm:t>
    </dgm:pt>
    <dgm:pt modelId="{D40BEB09-E81B-411F-AD2F-27417CDBA80A}">
      <dgm:prSet custT="1"/>
      <dgm:spPr/>
      <dgm:t>
        <a:bodyPr/>
        <a:lstStyle/>
        <a:p>
          <a:pPr algn="ctr" rtl="0"/>
          <a:r>
            <a:rPr lang="en-US" sz="2400" dirty="0" smtClean="0">
              <a:solidFill>
                <a:srgbClr val="006699"/>
              </a:solidFill>
              <a:latin typeface="Arial" pitchFamily="34" charset="0"/>
              <a:cs typeface="Arial" pitchFamily="34" charset="0"/>
            </a:rPr>
            <a:t>Provide a brief context to the readers, </a:t>
          </a:r>
        </a:p>
        <a:p>
          <a:pPr algn="ctr" rtl="0"/>
          <a:r>
            <a:rPr lang="en-US" sz="2400" dirty="0" smtClean="0">
              <a:solidFill>
                <a:srgbClr val="006699"/>
              </a:solidFill>
              <a:latin typeface="Arial" pitchFamily="34" charset="0"/>
              <a:cs typeface="Arial" pitchFamily="34" charset="0"/>
            </a:rPr>
            <a:t>but not a history lesson</a:t>
          </a:r>
          <a:endParaRPr lang="en-US" sz="2400" u="sng" dirty="0">
            <a:solidFill>
              <a:srgbClr val="006699"/>
            </a:solidFill>
            <a:latin typeface="Arial" pitchFamily="34" charset="0"/>
            <a:cs typeface="Arial" pitchFamily="34" charset="0"/>
          </a:endParaRPr>
        </a:p>
      </dgm:t>
    </dgm:pt>
    <dgm:pt modelId="{0A44B9DA-29F6-477B-9BB9-F120FD69B403}" type="parTrans" cxnId="{C45739A6-AF4F-4D75-8DFA-5115D58E7D20}">
      <dgm:prSet/>
      <dgm:spPr/>
      <dgm:t>
        <a:bodyPr/>
        <a:lstStyle/>
        <a:p>
          <a:endParaRPr lang="en-US"/>
        </a:p>
      </dgm:t>
    </dgm:pt>
    <dgm:pt modelId="{FC5A9A5A-B64B-419C-BA00-CBE603794407}" type="sibTrans" cxnId="{C45739A6-AF4F-4D75-8DFA-5115D58E7D20}">
      <dgm:prSet/>
      <dgm:spPr/>
      <dgm:t>
        <a:bodyPr/>
        <a:lstStyle/>
        <a:p>
          <a:endParaRPr lang="en-US"/>
        </a:p>
      </dgm:t>
    </dgm:pt>
    <dgm:pt modelId="{37874007-1F38-4263-8741-4EE85C6E1644}">
      <dgm:prSet custT="1"/>
      <dgm:spPr/>
      <dgm:t>
        <a:bodyPr/>
        <a:lstStyle/>
        <a:p>
          <a:pPr algn="ctr" rtl="0"/>
          <a:r>
            <a:rPr lang="en-GB" sz="2400" dirty="0" smtClean="0">
              <a:solidFill>
                <a:srgbClr val="006699"/>
              </a:solidFill>
              <a:latin typeface="Arial" pitchFamily="34" charset="0"/>
              <a:cs typeface="Arial" pitchFamily="34" charset="0"/>
            </a:rPr>
            <a:t>Introduce the main scientific publications</a:t>
          </a:r>
        </a:p>
        <a:p>
          <a:pPr algn="ctr" rtl="0"/>
          <a:r>
            <a:rPr lang="en-GB" sz="2400" dirty="0" smtClean="0">
              <a:solidFill>
                <a:srgbClr val="006699"/>
              </a:solidFill>
              <a:latin typeface="Arial" pitchFamily="34" charset="0"/>
              <a:cs typeface="Arial" pitchFamily="34" charset="0"/>
            </a:rPr>
            <a:t>Address the problem</a:t>
          </a:r>
          <a:endParaRPr lang="en-US" sz="2400" dirty="0">
            <a:solidFill>
              <a:srgbClr val="006699"/>
            </a:solidFill>
            <a:latin typeface="Arial" pitchFamily="34" charset="0"/>
            <a:cs typeface="Arial" pitchFamily="34" charset="0"/>
          </a:endParaRPr>
        </a:p>
      </dgm:t>
    </dgm:pt>
    <dgm:pt modelId="{643C86B8-5DD2-449D-9AB2-F3B8F124A236}" type="parTrans" cxnId="{CD54B66B-B337-449B-9B6A-4ABBCD944D7D}">
      <dgm:prSet/>
      <dgm:spPr/>
      <dgm:t>
        <a:bodyPr/>
        <a:lstStyle/>
        <a:p>
          <a:endParaRPr lang="en-US"/>
        </a:p>
      </dgm:t>
    </dgm:pt>
    <dgm:pt modelId="{610FBD84-B72A-4F74-9540-1ED385C8B76E}" type="sibTrans" cxnId="{CD54B66B-B337-449B-9B6A-4ABBCD944D7D}">
      <dgm:prSet/>
      <dgm:spPr/>
      <dgm:t>
        <a:bodyPr/>
        <a:lstStyle/>
        <a:p>
          <a:endParaRPr lang="en-US"/>
        </a:p>
      </dgm:t>
    </dgm:pt>
    <dgm:pt modelId="{C7A2F93F-D085-4C1E-878C-8B0C4DABC04E}">
      <dgm:prSet custT="1"/>
      <dgm:spPr/>
      <dgm:t>
        <a:bodyPr/>
        <a:lstStyle/>
        <a:p>
          <a:pPr algn="ctr" rtl="0"/>
          <a:r>
            <a:rPr lang="en-GB" sz="2400" dirty="0" smtClean="0">
              <a:solidFill>
                <a:srgbClr val="006699"/>
              </a:solidFill>
              <a:latin typeface="Arial" pitchFamily="34" charset="0"/>
              <a:cs typeface="Arial" pitchFamily="34" charset="0"/>
            </a:rPr>
            <a:t>Identify the solutions &amp; limitations</a:t>
          </a:r>
          <a:endParaRPr lang="en-US" sz="2400" dirty="0">
            <a:solidFill>
              <a:srgbClr val="006699"/>
            </a:solidFill>
            <a:latin typeface="Arial" pitchFamily="34" charset="0"/>
            <a:cs typeface="Arial" pitchFamily="34" charset="0"/>
          </a:endParaRPr>
        </a:p>
      </dgm:t>
    </dgm:pt>
    <dgm:pt modelId="{8EB3BAAA-5569-494C-82DC-84FC166DA244}" type="parTrans" cxnId="{19791D6A-A6D1-4CB4-AF6A-5771B42637A9}">
      <dgm:prSet/>
      <dgm:spPr/>
      <dgm:t>
        <a:bodyPr/>
        <a:lstStyle/>
        <a:p>
          <a:endParaRPr lang="en-US"/>
        </a:p>
      </dgm:t>
    </dgm:pt>
    <dgm:pt modelId="{7DB2D9B2-A55B-42A8-A072-24D32FDBAA05}" type="sibTrans" cxnId="{19791D6A-A6D1-4CB4-AF6A-5771B42637A9}">
      <dgm:prSet/>
      <dgm:spPr/>
      <dgm:t>
        <a:bodyPr/>
        <a:lstStyle/>
        <a:p>
          <a:endParaRPr lang="en-US"/>
        </a:p>
      </dgm:t>
    </dgm:pt>
    <dgm:pt modelId="{7901E924-8F1A-4EE6-BC3A-071B0D8ED99A}">
      <dgm:prSet custT="1"/>
      <dgm:spPr/>
      <dgm:t>
        <a:bodyPr/>
        <a:lstStyle/>
        <a:p>
          <a:pPr algn="ctr" rtl="0"/>
          <a:r>
            <a:rPr lang="en-GB" sz="2400" dirty="0" smtClean="0">
              <a:solidFill>
                <a:srgbClr val="006699"/>
              </a:solidFill>
              <a:latin typeface="Arial" pitchFamily="34" charset="0"/>
              <a:cs typeface="Arial" pitchFamily="34" charset="0"/>
            </a:rPr>
            <a:t>What is hoped to be achieved</a:t>
          </a:r>
          <a:endParaRPr lang="en-US" sz="2400" dirty="0">
            <a:solidFill>
              <a:srgbClr val="006699"/>
            </a:solidFill>
            <a:latin typeface="Arial" pitchFamily="34" charset="0"/>
            <a:cs typeface="Arial" pitchFamily="34" charset="0"/>
          </a:endParaRPr>
        </a:p>
      </dgm:t>
    </dgm:pt>
    <dgm:pt modelId="{8F0AFDAD-A2D7-4453-A559-1F49F3B5527A}" type="parTrans" cxnId="{098853EF-F512-466C-8FD0-5BA4189BF052}">
      <dgm:prSet/>
      <dgm:spPr/>
      <dgm:t>
        <a:bodyPr/>
        <a:lstStyle/>
        <a:p>
          <a:endParaRPr lang="en-US"/>
        </a:p>
      </dgm:t>
    </dgm:pt>
    <dgm:pt modelId="{158EAAA3-1987-4F88-9BDF-CDACEE1159A9}" type="sibTrans" cxnId="{098853EF-F512-466C-8FD0-5BA4189BF052}">
      <dgm:prSet/>
      <dgm:spPr/>
      <dgm:t>
        <a:bodyPr/>
        <a:lstStyle/>
        <a:p>
          <a:endParaRPr lang="en-US"/>
        </a:p>
      </dgm:t>
    </dgm:pt>
    <dgm:pt modelId="{380F2D30-4670-4BC3-904B-8FD9A0CE5E61}">
      <dgm:prSet custT="1"/>
      <dgm:spPr/>
      <dgm:t>
        <a:bodyPr/>
        <a:lstStyle/>
        <a:p>
          <a:pPr algn="ctr" rtl="0"/>
          <a:r>
            <a:rPr lang="en-US" sz="2400" dirty="0" smtClean="0">
              <a:solidFill>
                <a:srgbClr val="006699"/>
              </a:solidFill>
              <a:latin typeface="Arial" pitchFamily="34" charset="0"/>
              <a:cs typeface="Arial" pitchFamily="34" charset="0"/>
            </a:rPr>
            <a:t>Provide perspective consistent with the nature of the journal</a:t>
          </a:r>
          <a:endParaRPr lang="en-US" sz="2400" dirty="0">
            <a:solidFill>
              <a:srgbClr val="006699"/>
            </a:solidFill>
            <a:latin typeface="Arial" pitchFamily="34" charset="0"/>
            <a:cs typeface="Arial" pitchFamily="34" charset="0"/>
          </a:endParaRPr>
        </a:p>
      </dgm:t>
    </dgm:pt>
    <dgm:pt modelId="{5600EC20-2D74-460E-948A-964819981320}" type="parTrans" cxnId="{3A7DCF4F-B291-4683-905B-6F1EE90145EA}">
      <dgm:prSet/>
      <dgm:spPr/>
      <dgm:t>
        <a:bodyPr/>
        <a:lstStyle/>
        <a:p>
          <a:endParaRPr lang="en-US"/>
        </a:p>
      </dgm:t>
    </dgm:pt>
    <dgm:pt modelId="{861C3530-7C41-49BD-92BD-116293257A09}" type="sibTrans" cxnId="{3A7DCF4F-B291-4683-905B-6F1EE90145EA}">
      <dgm:prSet/>
      <dgm:spPr/>
      <dgm:t>
        <a:bodyPr/>
        <a:lstStyle/>
        <a:p>
          <a:endParaRPr lang="en-US"/>
        </a:p>
      </dgm:t>
    </dgm:pt>
    <dgm:pt modelId="{1B249143-4667-49E8-B02C-70C6CD336346}" type="pres">
      <dgm:prSet presAssocID="{C3342A70-4B15-4FE8-B800-6190D1A1F3D1}" presName="linear" presStyleCnt="0">
        <dgm:presLayoutVars>
          <dgm:dir/>
          <dgm:resizeHandles val="exact"/>
        </dgm:presLayoutVars>
      </dgm:prSet>
      <dgm:spPr/>
      <dgm:t>
        <a:bodyPr/>
        <a:lstStyle/>
        <a:p>
          <a:endParaRPr lang="en-US"/>
        </a:p>
      </dgm:t>
    </dgm:pt>
    <dgm:pt modelId="{DAB4694B-9A2F-414E-B5E3-A21D0F1F53E1}" type="pres">
      <dgm:prSet presAssocID="{D40BEB09-E81B-411F-AD2F-27417CDBA80A}" presName="comp" presStyleCnt="0"/>
      <dgm:spPr/>
    </dgm:pt>
    <dgm:pt modelId="{9D4F476F-915E-47B4-80D9-EDBF5D864582}" type="pres">
      <dgm:prSet presAssocID="{D40BEB09-E81B-411F-AD2F-27417CDBA80A}" presName="box" presStyleLbl="node1" presStyleIdx="0" presStyleCnt="5"/>
      <dgm:spPr>
        <a:prstGeom prst="rect">
          <a:avLst/>
        </a:prstGeom>
      </dgm:spPr>
      <dgm:t>
        <a:bodyPr/>
        <a:lstStyle/>
        <a:p>
          <a:endParaRPr lang="en-US"/>
        </a:p>
      </dgm:t>
    </dgm:pt>
    <dgm:pt modelId="{33816430-FCFB-48B7-8596-A6032A881F2A}" type="pres">
      <dgm:prSet presAssocID="{D40BEB09-E81B-411F-AD2F-27417CDBA80A}" presName="img" presStyleLbl="fgImgPlace1" presStyleIdx="0" presStyleCnt="5"/>
      <dgm:spPr>
        <a:prstGeom prst="rect">
          <a:avLst/>
        </a:prstGeom>
        <a:blipFill rotWithShape="0">
          <a:blip xmlns:r="http://schemas.openxmlformats.org/officeDocument/2006/relationships" r:embed="rId1"/>
          <a:stretch>
            <a:fillRect/>
          </a:stretch>
        </a:blipFill>
      </dgm:spPr>
      <dgm:t>
        <a:bodyPr/>
        <a:lstStyle/>
        <a:p>
          <a:endParaRPr lang="en-US"/>
        </a:p>
      </dgm:t>
    </dgm:pt>
    <dgm:pt modelId="{CE7B401A-AE7A-42F3-AA1D-F1EB21763107}" type="pres">
      <dgm:prSet presAssocID="{D40BEB09-E81B-411F-AD2F-27417CDBA80A}" presName="text" presStyleLbl="node1" presStyleIdx="0" presStyleCnt="5">
        <dgm:presLayoutVars>
          <dgm:bulletEnabled val="1"/>
        </dgm:presLayoutVars>
      </dgm:prSet>
      <dgm:spPr/>
      <dgm:t>
        <a:bodyPr/>
        <a:lstStyle/>
        <a:p>
          <a:endParaRPr lang="en-US"/>
        </a:p>
      </dgm:t>
    </dgm:pt>
    <dgm:pt modelId="{5D3F5B32-FA33-42E2-A6EF-CB17DAB6A93C}" type="pres">
      <dgm:prSet presAssocID="{FC5A9A5A-B64B-419C-BA00-CBE603794407}" presName="spacer" presStyleCnt="0"/>
      <dgm:spPr/>
    </dgm:pt>
    <dgm:pt modelId="{557A83DF-0367-4BAC-979C-A81689CC5D78}" type="pres">
      <dgm:prSet presAssocID="{37874007-1F38-4263-8741-4EE85C6E1644}" presName="comp" presStyleCnt="0"/>
      <dgm:spPr/>
    </dgm:pt>
    <dgm:pt modelId="{8C3B1639-732C-496D-AD47-76A72F3C5F74}" type="pres">
      <dgm:prSet presAssocID="{37874007-1F38-4263-8741-4EE85C6E1644}" presName="box" presStyleLbl="node1" presStyleIdx="1" presStyleCnt="5"/>
      <dgm:spPr>
        <a:prstGeom prst="rect">
          <a:avLst/>
        </a:prstGeom>
      </dgm:spPr>
      <dgm:t>
        <a:bodyPr/>
        <a:lstStyle/>
        <a:p>
          <a:endParaRPr lang="en-US"/>
        </a:p>
      </dgm:t>
    </dgm:pt>
    <dgm:pt modelId="{9E2BF8FF-47FC-45BA-8C72-E700BBD776EE}" type="pres">
      <dgm:prSet presAssocID="{37874007-1F38-4263-8741-4EE85C6E1644}" presName="img" presStyleLbl="fgImgPlace1" presStyleIdx="1" presStyleCnt="5"/>
      <dgm:spPr>
        <a:prstGeom prst="rect">
          <a:avLst/>
        </a:prstGeom>
        <a:blipFill rotWithShape="0">
          <a:blip xmlns:r="http://schemas.openxmlformats.org/officeDocument/2006/relationships" r:embed="rId2"/>
          <a:stretch>
            <a:fillRect/>
          </a:stretch>
        </a:blipFill>
      </dgm:spPr>
      <dgm:t>
        <a:bodyPr/>
        <a:lstStyle/>
        <a:p>
          <a:endParaRPr lang="en-US"/>
        </a:p>
      </dgm:t>
    </dgm:pt>
    <dgm:pt modelId="{4220C20D-54BA-4565-9CB2-EC4DC3732411}" type="pres">
      <dgm:prSet presAssocID="{37874007-1F38-4263-8741-4EE85C6E1644}" presName="text" presStyleLbl="node1" presStyleIdx="1" presStyleCnt="5">
        <dgm:presLayoutVars>
          <dgm:bulletEnabled val="1"/>
        </dgm:presLayoutVars>
      </dgm:prSet>
      <dgm:spPr/>
      <dgm:t>
        <a:bodyPr/>
        <a:lstStyle/>
        <a:p>
          <a:endParaRPr lang="en-US"/>
        </a:p>
      </dgm:t>
    </dgm:pt>
    <dgm:pt modelId="{E604102F-7CB9-42E8-935F-E8F74E9AEE62}" type="pres">
      <dgm:prSet presAssocID="{610FBD84-B72A-4F74-9540-1ED385C8B76E}" presName="spacer" presStyleCnt="0"/>
      <dgm:spPr/>
    </dgm:pt>
    <dgm:pt modelId="{020E5193-CE7B-49A0-BA55-CB9B49B7E215}" type="pres">
      <dgm:prSet presAssocID="{C7A2F93F-D085-4C1E-878C-8B0C4DABC04E}" presName="comp" presStyleCnt="0"/>
      <dgm:spPr/>
    </dgm:pt>
    <dgm:pt modelId="{57F7EF5F-8B2E-481E-B22E-E9B581AF647D}" type="pres">
      <dgm:prSet presAssocID="{C7A2F93F-D085-4C1E-878C-8B0C4DABC04E}" presName="box" presStyleLbl="node1" presStyleIdx="2" presStyleCnt="5"/>
      <dgm:spPr>
        <a:prstGeom prst="rect">
          <a:avLst/>
        </a:prstGeom>
      </dgm:spPr>
      <dgm:t>
        <a:bodyPr/>
        <a:lstStyle/>
        <a:p>
          <a:endParaRPr lang="en-US"/>
        </a:p>
      </dgm:t>
    </dgm:pt>
    <dgm:pt modelId="{C48809B2-8EEA-4612-A940-9318D81D4B18}" type="pres">
      <dgm:prSet presAssocID="{C7A2F93F-D085-4C1E-878C-8B0C4DABC04E}" presName="img" presStyleLbl="fgImgPlace1" presStyleIdx="2" presStyleCnt="5"/>
      <dgm:spPr>
        <a:prstGeom prst="rect">
          <a:avLst/>
        </a:prstGeom>
        <a:blipFill rotWithShape="0">
          <a:blip xmlns:r="http://schemas.openxmlformats.org/officeDocument/2006/relationships" r:embed="rId3"/>
          <a:stretch>
            <a:fillRect/>
          </a:stretch>
        </a:blipFill>
      </dgm:spPr>
      <dgm:t>
        <a:bodyPr/>
        <a:lstStyle/>
        <a:p>
          <a:endParaRPr lang="en-US"/>
        </a:p>
      </dgm:t>
    </dgm:pt>
    <dgm:pt modelId="{760515DD-40EF-49C9-AE78-8C6438EFC34B}" type="pres">
      <dgm:prSet presAssocID="{C7A2F93F-D085-4C1E-878C-8B0C4DABC04E}" presName="text" presStyleLbl="node1" presStyleIdx="2" presStyleCnt="5">
        <dgm:presLayoutVars>
          <dgm:bulletEnabled val="1"/>
        </dgm:presLayoutVars>
      </dgm:prSet>
      <dgm:spPr/>
      <dgm:t>
        <a:bodyPr/>
        <a:lstStyle/>
        <a:p>
          <a:endParaRPr lang="en-US"/>
        </a:p>
      </dgm:t>
    </dgm:pt>
    <dgm:pt modelId="{22186464-1FA5-415B-9BBE-213E6150010E}" type="pres">
      <dgm:prSet presAssocID="{7DB2D9B2-A55B-42A8-A072-24D32FDBAA05}" presName="spacer" presStyleCnt="0"/>
      <dgm:spPr/>
    </dgm:pt>
    <dgm:pt modelId="{D07EC691-2169-4CA9-8F1D-B49EA030FB02}" type="pres">
      <dgm:prSet presAssocID="{7901E924-8F1A-4EE6-BC3A-071B0D8ED99A}" presName="comp" presStyleCnt="0"/>
      <dgm:spPr/>
    </dgm:pt>
    <dgm:pt modelId="{2C54ACD2-D9AE-4BB6-BEA9-3519B05CF933}" type="pres">
      <dgm:prSet presAssocID="{7901E924-8F1A-4EE6-BC3A-071B0D8ED99A}" presName="box" presStyleLbl="node1" presStyleIdx="3" presStyleCnt="5"/>
      <dgm:spPr>
        <a:prstGeom prst="rect">
          <a:avLst/>
        </a:prstGeom>
      </dgm:spPr>
      <dgm:t>
        <a:bodyPr/>
        <a:lstStyle/>
        <a:p>
          <a:endParaRPr lang="en-US"/>
        </a:p>
      </dgm:t>
    </dgm:pt>
    <dgm:pt modelId="{ABD1173E-0451-41E1-911A-71B3EE3F196E}" type="pres">
      <dgm:prSet presAssocID="{7901E924-8F1A-4EE6-BC3A-071B0D8ED99A}" presName="img" presStyleLbl="fgImgPlace1" presStyleIdx="3" presStyleCnt="5"/>
      <dgm:spPr>
        <a:prstGeom prst="rect">
          <a:avLst/>
        </a:prstGeom>
        <a:blipFill rotWithShape="0">
          <a:blip xmlns:r="http://schemas.openxmlformats.org/officeDocument/2006/relationships" r:embed="rId4"/>
          <a:stretch>
            <a:fillRect/>
          </a:stretch>
        </a:blipFill>
      </dgm:spPr>
      <dgm:t>
        <a:bodyPr/>
        <a:lstStyle/>
        <a:p>
          <a:endParaRPr lang="en-US"/>
        </a:p>
      </dgm:t>
    </dgm:pt>
    <dgm:pt modelId="{4D9CDB7C-F7FC-4C6B-AFF9-284B2389C839}" type="pres">
      <dgm:prSet presAssocID="{7901E924-8F1A-4EE6-BC3A-071B0D8ED99A}" presName="text" presStyleLbl="node1" presStyleIdx="3" presStyleCnt="5">
        <dgm:presLayoutVars>
          <dgm:bulletEnabled val="1"/>
        </dgm:presLayoutVars>
      </dgm:prSet>
      <dgm:spPr/>
      <dgm:t>
        <a:bodyPr/>
        <a:lstStyle/>
        <a:p>
          <a:endParaRPr lang="en-US"/>
        </a:p>
      </dgm:t>
    </dgm:pt>
    <dgm:pt modelId="{8C70D32D-9EFC-4DAB-A3EB-8BF358D30F7B}" type="pres">
      <dgm:prSet presAssocID="{158EAAA3-1987-4F88-9BDF-CDACEE1159A9}" presName="spacer" presStyleCnt="0"/>
      <dgm:spPr/>
    </dgm:pt>
    <dgm:pt modelId="{22DD9085-D10E-4C92-B368-5EB883EB7D24}" type="pres">
      <dgm:prSet presAssocID="{380F2D30-4670-4BC3-904B-8FD9A0CE5E61}" presName="comp" presStyleCnt="0"/>
      <dgm:spPr/>
    </dgm:pt>
    <dgm:pt modelId="{A81CC489-66A7-43CE-A00B-C3EEC49A0E80}" type="pres">
      <dgm:prSet presAssocID="{380F2D30-4670-4BC3-904B-8FD9A0CE5E61}" presName="box" presStyleLbl="node1" presStyleIdx="4" presStyleCnt="5"/>
      <dgm:spPr>
        <a:prstGeom prst="rect">
          <a:avLst/>
        </a:prstGeom>
      </dgm:spPr>
      <dgm:t>
        <a:bodyPr/>
        <a:lstStyle/>
        <a:p>
          <a:endParaRPr lang="en-US"/>
        </a:p>
      </dgm:t>
    </dgm:pt>
    <dgm:pt modelId="{CB9641C7-53E3-4000-A32A-A2AF3AC16948}" type="pres">
      <dgm:prSet presAssocID="{380F2D30-4670-4BC3-904B-8FD9A0CE5E61}" presName="img" presStyleLbl="fgImgPlace1" presStyleIdx="4" presStyleCnt="5"/>
      <dgm:spPr>
        <a:prstGeom prst="rect">
          <a:avLst/>
        </a:prstGeom>
        <a:blipFill rotWithShape="0">
          <a:blip xmlns:r="http://schemas.openxmlformats.org/officeDocument/2006/relationships" r:embed="rId5"/>
          <a:stretch>
            <a:fillRect/>
          </a:stretch>
        </a:blipFill>
      </dgm:spPr>
      <dgm:t>
        <a:bodyPr/>
        <a:lstStyle/>
        <a:p>
          <a:endParaRPr lang="en-US"/>
        </a:p>
      </dgm:t>
    </dgm:pt>
    <dgm:pt modelId="{9CFFA90E-9628-49A5-BB97-74074E9C5563}" type="pres">
      <dgm:prSet presAssocID="{380F2D30-4670-4BC3-904B-8FD9A0CE5E61}" presName="text" presStyleLbl="node1" presStyleIdx="4" presStyleCnt="5">
        <dgm:presLayoutVars>
          <dgm:bulletEnabled val="1"/>
        </dgm:presLayoutVars>
      </dgm:prSet>
      <dgm:spPr/>
      <dgm:t>
        <a:bodyPr/>
        <a:lstStyle/>
        <a:p>
          <a:endParaRPr lang="en-US"/>
        </a:p>
      </dgm:t>
    </dgm:pt>
  </dgm:ptLst>
  <dgm:cxnLst>
    <dgm:cxn modelId="{81B7FCA8-7CDC-413F-9C33-4BE8F3C20707}" type="presOf" srcId="{37874007-1F38-4263-8741-4EE85C6E1644}" destId="{4220C20D-54BA-4565-9CB2-EC4DC3732411}" srcOrd="1" destOrd="0" presId="urn:microsoft.com/office/officeart/2005/8/layout/vList4#2"/>
    <dgm:cxn modelId="{3A7DCF4F-B291-4683-905B-6F1EE90145EA}" srcId="{C3342A70-4B15-4FE8-B800-6190D1A1F3D1}" destId="{380F2D30-4670-4BC3-904B-8FD9A0CE5E61}" srcOrd="4" destOrd="0" parTransId="{5600EC20-2D74-460E-948A-964819981320}" sibTransId="{861C3530-7C41-49BD-92BD-116293257A09}"/>
    <dgm:cxn modelId="{4818BD01-BBF5-4CF7-A493-3CC17393D8BB}" type="presOf" srcId="{380F2D30-4670-4BC3-904B-8FD9A0CE5E61}" destId="{9CFFA90E-9628-49A5-BB97-74074E9C5563}" srcOrd="1" destOrd="0" presId="urn:microsoft.com/office/officeart/2005/8/layout/vList4#2"/>
    <dgm:cxn modelId="{9EBC5DD4-83FB-4F32-8DB7-0A8CD0AF26A9}" type="presOf" srcId="{380F2D30-4670-4BC3-904B-8FD9A0CE5E61}" destId="{A81CC489-66A7-43CE-A00B-C3EEC49A0E80}" srcOrd="0" destOrd="0" presId="urn:microsoft.com/office/officeart/2005/8/layout/vList4#2"/>
    <dgm:cxn modelId="{4EAA3DF7-2F23-4060-A3ED-87F1E11B9A34}" type="presOf" srcId="{7901E924-8F1A-4EE6-BC3A-071B0D8ED99A}" destId="{2C54ACD2-D9AE-4BB6-BEA9-3519B05CF933}" srcOrd="0" destOrd="0" presId="urn:microsoft.com/office/officeart/2005/8/layout/vList4#2"/>
    <dgm:cxn modelId="{19791D6A-A6D1-4CB4-AF6A-5771B42637A9}" srcId="{C3342A70-4B15-4FE8-B800-6190D1A1F3D1}" destId="{C7A2F93F-D085-4C1E-878C-8B0C4DABC04E}" srcOrd="2" destOrd="0" parTransId="{8EB3BAAA-5569-494C-82DC-84FC166DA244}" sibTransId="{7DB2D9B2-A55B-42A8-A072-24D32FDBAA05}"/>
    <dgm:cxn modelId="{C45739A6-AF4F-4D75-8DFA-5115D58E7D20}" srcId="{C3342A70-4B15-4FE8-B800-6190D1A1F3D1}" destId="{D40BEB09-E81B-411F-AD2F-27417CDBA80A}" srcOrd="0" destOrd="0" parTransId="{0A44B9DA-29F6-477B-9BB9-F120FD69B403}" sibTransId="{FC5A9A5A-B64B-419C-BA00-CBE603794407}"/>
    <dgm:cxn modelId="{BAED9DBA-4C2A-41BE-95F0-2C659398B6A8}" type="presOf" srcId="{7901E924-8F1A-4EE6-BC3A-071B0D8ED99A}" destId="{4D9CDB7C-F7FC-4C6B-AFF9-284B2389C839}" srcOrd="1" destOrd="0" presId="urn:microsoft.com/office/officeart/2005/8/layout/vList4#2"/>
    <dgm:cxn modelId="{7595B0E5-199F-4A73-8439-A90B95C06022}" type="presOf" srcId="{C3342A70-4B15-4FE8-B800-6190D1A1F3D1}" destId="{1B249143-4667-49E8-B02C-70C6CD336346}" srcOrd="0" destOrd="0" presId="urn:microsoft.com/office/officeart/2005/8/layout/vList4#2"/>
    <dgm:cxn modelId="{1B4FF77A-BEDB-405A-BD56-DF45608C1875}" type="presOf" srcId="{D40BEB09-E81B-411F-AD2F-27417CDBA80A}" destId="{9D4F476F-915E-47B4-80D9-EDBF5D864582}" srcOrd="0" destOrd="0" presId="urn:microsoft.com/office/officeart/2005/8/layout/vList4#2"/>
    <dgm:cxn modelId="{76966581-3443-4299-AE6E-7AF98CA8989E}" type="presOf" srcId="{D40BEB09-E81B-411F-AD2F-27417CDBA80A}" destId="{CE7B401A-AE7A-42F3-AA1D-F1EB21763107}" srcOrd="1" destOrd="0" presId="urn:microsoft.com/office/officeart/2005/8/layout/vList4#2"/>
    <dgm:cxn modelId="{66750067-50DA-40B7-9FB8-76446D5D857D}" type="presOf" srcId="{C7A2F93F-D085-4C1E-878C-8B0C4DABC04E}" destId="{57F7EF5F-8B2E-481E-B22E-E9B581AF647D}" srcOrd="0" destOrd="0" presId="urn:microsoft.com/office/officeart/2005/8/layout/vList4#2"/>
    <dgm:cxn modelId="{098853EF-F512-466C-8FD0-5BA4189BF052}" srcId="{C3342A70-4B15-4FE8-B800-6190D1A1F3D1}" destId="{7901E924-8F1A-4EE6-BC3A-071B0D8ED99A}" srcOrd="3" destOrd="0" parTransId="{8F0AFDAD-A2D7-4453-A559-1F49F3B5527A}" sibTransId="{158EAAA3-1987-4F88-9BDF-CDACEE1159A9}"/>
    <dgm:cxn modelId="{CD54B66B-B337-449B-9B6A-4ABBCD944D7D}" srcId="{C3342A70-4B15-4FE8-B800-6190D1A1F3D1}" destId="{37874007-1F38-4263-8741-4EE85C6E1644}" srcOrd="1" destOrd="0" parTransId="{643C86B8-5DD2-449D-9AB2-F3B8F124A236}" sibTransId="{610FBD84-B72A-4F74-9540-1ED385C8B76E}"/>
    <dgm:cxn modelId="{6E0F1C19-AB5A-4003-AB2C-6091FEA3D0D4}" type="presOf" srcId="{C7A2F93F-D085-4C1E-878C-8B0C4DABC04E}" destId="{760515DD-40EF-49C9-AE78-8C6438EFC34B}" srcOrd="1" destOrd="0" presId="urn:microsoft.com/office/officeart/2005/8/layout/vList4#2"/>
    <dgm:cxn modelId="{6568A121-EFB4-4273-91DB-FBF0CB4C39F8}" type="presOf" srcId="{37874007-1F38-4263-8741-4EE85C6E1644}" destId="{8C3B1639-732C-496D-AD47-76A72F3C5F74}" srcOrd="0" destOrd="0" presId="urn:microsoft.com/office/officeart/2005/8/layout/vList4#2"/>
    <dgm:cxn modelId="{0EB456D5-4A39-4525-B7C9-0DF24B86E2CD}" type="presParOf" srcId="{1B249143-4667-49E8-B02C-70C6CD336346}" destId="{DAB4694B-9A2F-414E-B5E3-A21D0F1F53E1}" srcOrd="0" destOrd="0" presId="urn:microsoft.com/office/officeart/2005/8/layout/vList4#2"/>
    <dgm:cxn modelId="{18156C79-8CA1-4A3D-A3DA-1FA821A41F31}" type="presParOf" srcId="{DAB4694B-9A2F-414E-B5E3-A21D0F1F53E1}" destId="{9D4F476F-915E-47B4-80D9-EDBF5D864582}" srcOrd="0" destOrd="0" presId="urn:microsoft.com/office/officeart/2005/8/layout/vList4#2"/>
    <dgm:cxn modelId="{DDF05419-B4E0-44D0-A0F2-0A1D4659D755}" type="presParOf" srcId="{DAB4694B-9A2F-414E-B5E3-A21D0F1F53E1}" destId="{33816430-FCFB-48B7-8596-A6032A881F2A}" srcOrd="1" destOrd="0" presId="urn:microsoft.com/office/officeart/2005/8/layout/vList4#2"/>
    <dgm:cxn modelId="{B82CECE9-D811-46EF-99AF-3B5F46F707C1}" type="presParOf" srcId="{DAB4694B-9A2F-414E-B5E3-A21D0F1F53E1}" destId="{CE7B401A-AE7A-42F3-AA1D-F1EB21763107}" srcOrd="2" destOrd="0" presId="urn:microsoft.com/office/officeart/2005/8/layout/vList4#2"/>
    <dgm:cxn modelId="{A277ECD2-656D-4163-AAFE-56D9A282E515}" type="presParOf" srcId="{1B249143-4667-49E8-B02C-70C6CD336346}" destId="{5D3F5B32-FA33-42E2-A6EF-CB17DAB6A93C}" srcOrd="1" destOrd="0" presId="urn:microsoft.com/office/officeart/2005/8/layout/vList4#2"/>
    <dgm:cxn modelId="{EFA6EF88-1B3A-4101-9496-7614ECC80C7C}" type="presParOf" srcId="{1B249143-4667-49E8-B02C-70C6CD336346}" destId="{557A83DF-0367-4BAC-979C-A81689CC5D78}" srcOrd="2" destOrd="0" presId="urn:microsoft.com/office/officeart/2005/8/layout/vList4#2"/>
    <dgm:cxn modelId="{AD966C7D-4A88-41BC-8EFE-F799A6158D7D}" type="presParOf" srcId="{557A83DF-0367-4BAC-979C-A81689CC5D78}" destId="{8C3B1639-732C-496D-AD47-76A72F3C5F74}" srcOrd="0" destOrd="0" presId="urn:microsoft.com/office/officeart/2005/8/layout/vList4#2"/>
    <dgm:cxn modelId="{5D82BA8B-DCF3-4EB3-80DE-149F22ABF466}" type="presParOf" srcId="{557A83DF-0367-4BAC-979C-A81689CC5D78}" destId="{9E2BF8FF-47FC-45BA-8C72-E700BBD776EE}" srcOrd="1" destOrd="0" presId="urn:microsoft.com/office/officeart/2005/8/layout/vList4#2"/>
    <dgm:cxn modelId="{9A4F9746-FD61-4320-B060-0CC0449B5562}" type="presParOf" srcId="{557A83DF-0367-4BAC-979C-A81689CC5D78}" destId="{4220C20D-54BA-4565-9CB2-EC4DC3732411}" srcOrd="2" destOrd="0" presId="urn:microsoft.com/office/officeart/2005/8/layout/vList4#2"/>
    <dgm:cxn modelId="{098D1DAE-444C-4F7B-9994-BD38FF923021}" type="presParOf" srcId="{1B249143-4667-49E8-B02C-70C6CD336346}" destId="{E604102F-7CB9-42E8-935F-E8F74E9AEE62}" srcOrd="3" destOrd="0" presId="urn:microsoft.com/office/officeart/2005/8/layout/vList4#2"/>
    <dgm:cxn modelId="{7909E091-A325-423E-9877-A84D92D118B5}" type="presParOf" srcId="{1B249143-4667-49E8-B02C-70C6CD336346}" destId="{020E5193-CE7B-49A0-BA55-CB9B49B7E215}" srcOrd="4" destOrd="0" presId="urn:microsoft.com/office/officeart/2005/8/layout/vList4#2"/>
    <dgm:cxn modelId="{20782F7D-C2D1-4941-84CD-604C5599DE16}" type="presParOf" srcId="{020E5193-CE7B-49A0-BA55-CB9B49B7E215}" destId="{57F7EF5F-8B2E-481E-B22E-E9B581AF647D}" srcOrd="0" destOrd="0" presId="urn:microsoft.com/office/officeart/2005/8/layout/vList4#2"/>
    <dgm:cxn modelId="{7B0F0B22-8522-404D-AA8A-8B7AE3159C67}" type="presParOf" srcId="{020E5193-CE7B-49A0-BA55-CB9B49B7E215}" destId="{C48809B2-8EEA-4612-A940-9318D81D4B18}" srcOrd="1" destOrd="0" presId="urn:microsoft.com/office/officeart/2005/8/layout/vList4#2"/>
    <dgm:cxn modelId="{E65C31C9-5B51-4414-AEA3-C45372569466}" type="presParOf" srcId="{020E5193-CE7B-49A0-BA55-CB9B49B7E215}" destId="{760515DD-40EF-49C9-AE78-8C6438EFC34B}" srcOrd="2" destOrd="0" presId="urn:microsoft.com/office/officeart/2005/8/layout/vList4#2"/>
    <dgm:cxn modelId="{1ED27EF3-F0F8-43F6-BCD4-9841509AD088}" type="presParOf" srcId="{1B249143-4667-49E8-B02C-70C6CD336346}" destId="{22186464-1FA5-415B-9BBE-213E6150010E}" srcOrd="5" destOrd="0" presId="urn:microsoft.com/office/officeart/2005/8/layout/vList4#2"/>
    <dgm:cxn modelId="{BBEAE872-CCA1-427D-A174-AAEC5DB53F95}" type="presParOf" srcId="{1B249143-4667-49E8-B02C-70C6CD336346}" destId="{D07EC691-2169-4CA9-8F1D-B49EA030FB02}" srcOrd="6" destOrd="0" presId="urn:microsoft.com/office/officeart/2005/8/layout/vList4#2"/>
    <dgm:cxn modelId="{627AAAC9-FCA4-4492-87AF-B504D7CE5A33}" type="presParOf" srcId="{D07EC691-2169-4CA9-8F1D-B49EA030FB02}" destId="{2C54ACD2-D9AE-4BB6-BEA9-3519B05CF933}" srcOrd="0" destOrd="0" presId="urn:microsoft.com/office/officeart/2005/8/layout/vList4#2"/>
    <dgm:cxn modelId="{A7C49DD0-234E-47D8-A20A-03284662DF58}" type="presParOf" srcId="{D07EC691-2169-4CA9-8F1D-B49EA030FB02}" destId="{ABD1173E-0451-41E1-911A-71B3EE3F196E}" srcOrd="1" destOrd="0" presId="urn:microsoft.com/office/officeart/2005/8/layout/vList4#2"/>
    <dgm:cxn modelId="{D52BF4ED-944C-46B9-AC9A-D90666D1E558}" type="presParOf" srcId="{D07EC691-2169-4CA9-8F1D-B49EA030FB02}" destId="{4D9CDB7C-F7FC-4C6B-AFF9-284B2389C839}" srcOrd="2" destOrd="0" presId="urn:microsoft.com/office/officeart/2005/8/layout/vList4#2"/>
    <dgm:cxn modelId="{22590DF6-EF1A-4DC1-9823-A0123C93A7E5}" type="presParOf" srcId="{1B249143-4667-49E8-B02C-70C6CD336346}" destId="{8C70D32D-9EFC-4DAB-A3EB-8BF358D30F7B}" srcOrd="7" destOrd="0" presId="urn:microsoft.com/office/officeart/2005/8/layout/vList4#2"/>
    <dgm:cxn modelId="{C4641B43-D8A7-41F9-A3B9-64850A68121B}" type="presParOf" srcId="{1B249143-4667-49E8-B02C-70C6CD336346}" destId="{22DD9085-D10E-4C92-B368-5EB883EB7D24}" srcOrd="8" destOrd="0" presId="urn:microsoft.com/office/officeart/2005/8/layout/vList4#2"/>
    <dgm:cxn modelId="{C5492CC8-396D-426D-A7F2-03C77B2C204F}" type="presParOf" srcId="{22DD9085-D10E-4C92-B368-5EB883EB7D24}" destId="{A81CC489-66A7-43CE-A00B-C3EEC49A0E80}" srcOrd="0" destOrd="0" presId="urn:microsoft.com/office/officeart/2005/8/layout/vList4#2"/>
    <dgm:cxn modelId="{C09A245A-A2D1-4288-93A6-3A49213B5F84}" type="presParOf" srcId="{22DD9085-D10E-4C92-B368-5EB883EB7D24}" destId="{CB9641C7-53E3-4000-A32A-A2AF3AC16948}" srcOrd="1" destOrd="0" presId="urn:microsoft.com/office/officeart/2005/8/layout/vList4#2"/>
    <dgm:cxn modelId="{7F1D9D97-295D-47A7-A34C-3D83E9C7F91B}" type="presParOf" srcId="{22DD9085-D10E-4C92-B368-5EB883EB7D24}" destId="{9CFFA90E-9628-49A5-BB97-74074E9C5563}" srcOrd="2" destOrd="0" presId="urn:microsoft.com/office/officeart/2005/8/layout/vList4#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038A72C-9BBA-4370-8FF7-9AFC4A2DAA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37BD259-7DD9-41AA-9240-053E0904C65B}">
      <dgm:prSet>
        <dgm:style>
          <a:lnRef idx="1">
            <a:schemeClr val="accent1"/>
          </a:lnRef>
          <a:fillRef idx="2">
            <a:schemeClr val="accent1"/>
          </a:fillRef>
          <a:effectRef idx="1">
            <a:schemeClr val="accent1"/>
          </a:effectRef>
          <a:fontRef idx="minor">
            <a:schemeClr val="dk1"/>
          </a:fontRef>
        </dgm:style>
      </dgm:prSet>
      <dgm:spPr/>
      <dgm:t>
        <a:bodyPr/>
        <a:lstStyle/>
        <a:p>
          <a:pPr algn="ctr" rtl="0"/>
          <a:r>
            <a:rPr lang="en-US" dirty="0" smtClean="0">
              <a:solidFill>
                <a:srgbClr val="006699"/>
              </a:solidFill>
              <a:latin typeface="Arial" pitchFamily="34" charset="0"/>
              <a:cs typeface="Arial" pitchFamily="34" charset="0"/>
            </a:rPr>
            <a:t>Describe how the problem was studied</a:t>
          </a:r>
          <a:endParaRPr lang="en-US" dirty="0">
            <a:solidFill>
              <a:srgbClr val="006699"/>
            </a:solidFill>
            <a:latin typeface="Arial" pitchFamily="34" charset="0"/>
            <a:cs typeface="Arial" pitchFamily="34" charset="0"/>
          </a:endParaRPr>
        </a:p>
      </dgm:t>
    </dgm:pt>
    <dgm:pt modelId="{2A4A066D-FD53-4196-B74B-156F4B488795}" type="parTrans" cxnId="{634C8C62-07EC-4815-AD6B-179EF05D6147}">
      <dgm:prSet/>
      <dgm:spPr/>
      <dgm:t>
        <a:bodyPr/>
        <a:lstStyle/>
        <a:p>
          <a:pPr algn="ctr"/>
          <a:endParaRPr lang="en-US"/>
        </a:p>
      </dgm:t>
    </dgm:pt>
    <dgm:pt modelId="{CC379648-035C-4BDA-9AA6-10DFF8AA69BC}" type="sibTrans" cxnId="{634C8C62-07EC-4815-AD6B-179EF05D6147}">
      <dgm:prSet/>
      <dgm:spPr/>
      <dgm:t>
        <a:bodyPr/>
        <a:lstStyle/>
        <a:p>
          <a:pPr algn="ctr"/>
          <a:endParaRPr lang="en-US"/>
        </a:p>
      </dgm:t>
    </dgm:pt>
    <dgm:pt modelId="{29F28BE1-2676-45FC-9216-CC5BA2AB608B}">
      <dgm:prSet>
        <dgm:style>
          <a:lnRef idx="1">
            <a:schemeClr val="accent1"/>
          </a:lnRef>
          <a:fillRef idx="2">
            <a:schemeClr val="accent1"/>
          </a:fillRef>
          <a:effectRef idx="1">
            <a:schemeClr val="accent1"/>
          </a:effectRef>
          <a:fontRef idx="minor">
            <a:schemeClr val="dk1"/>
          </a:fontRef>
        </dgm:style>
      </dgm:prSet>
      <dgm:spPr/>
      <dgm:t>
        <a:bodyPr/>
        <a:lstStyle/>
        <a:p>
          <a:pPr algn="ctr" rtl="0"/>
          <a:r>
            <a:rPr lang="en-US" dirty="0" smtClean="0">
              <a:solidFill>
                <a:srgbClr val="006699"/>
              </a:solidFill>
              <a:latin typeface="Arial" pitchFamily="34" charset="0"/>
              <a:cs typeface="Arial" pitchFamily="34" charset="0"/>
            </a:rPr>
            <a:t>Include detailed information</a:t>
          </a:r>
          <a:endParaRPr lang="en-US" dirty="0">
            <a:solidFill>
              <a:srgbClr val="006699"/>
            </a:solidFill>
            <a:latin typeface="Arial" pitchFamily="34" charset="0"/>
            <a:cs typeface="Arial" pitchFamily="34" charset="0"/>
          </a:endParaRPr>
        </a:p>
      </dgm:t>
    </dgm:pt>
    <dgm:pt modelId="{817ADD3C-B152-4761-8763-4AB723DEB118}" type="parTrans" cxnId="{97E1955C-DDFC-4C63-AAAE-EF06F555EE0F}">
      <dgm:prSet/>
      <dgm:spPr/>
      <dgm:t>
        <a:bodyPr/>
        <a:lstStyle/>
        <a:p>
          <a:pPr algn="ctr"/>
          <a:endParaRPr lang="en-US"/>
        </a:p>
      </dgm:t>
    </dgm:pt>
    <dgm:pt modelId="{D9731B97-00DF-41D0-A4F7-CEFCFA8EA910}" type="sibTrans" cxnId="{97E1955C-DDFC-4C63-AAAE-EF06F555EE0F}">
      <dgm:prSet/>
      <dgm:spPr/>
      <dgm:t>
        <a:bodyPr/>
        <a:lstStyle/>
        <a:p>
          <a:pPr algn="ctr"/>
          <a:endParaRPr lang="en-US"/>
        </a:p>
      </dgm:t>
    </dgm:pt>
    <dgm:pt modelId="{3894D930-F69C-4B13-AE9B-11F9ABAA378C}">
      <dgm:prSet>
        <dgm:style>
          <a:lnRef idx="1">
            <a:schemeClr val="accent1"/>
          </a:lnRef>
          <a:fillRef idx="2">
            <a:schemeClr val="accent1"/>
          </a:fillRef>
          <a:effectRef idx="1">
            <a:schemeClr val="accent1"/>
          </a:effectRef>
          <a:fontRef idx="minor">
            <a:schemeClr val="dk1"/>
          </a:fontRef>
        </dgm:style>
      </dgm:prSet>
      <dgm:spPr/>
      <dgm:t>
        <a:bodyPr/>
        <a:lstStyle/>
        <a:p>
          <a:pPr algn="ctr" rtl="0"/>
          <a:r>
            <a:rPr lang="en-US" dirty="0" smtClean="0">
              <a:solidFill>
                <a:srgbClr val="006699"/>
              </a:solidFill>
              <a:latin typeface="Arial" pitchFamily="34" charset="0"/>
              <a:cs typeface="Arial" pitchFamily="34" charset="0"/>
            </a:rPr>
            <a:t>Do not describe previously published procedures</a:t>
          </a:r>
          <a:endParaRPr lang="en-US" dirty="0">
            <a:solidFill>
              <a:srgbClr val="006699"/>
            </a:solidFill>
            <a:latin typeface="Arial" pitchFamily="34" charset="0"/>
            <a:cs typeface="Arial" pitchFamily="34" charset="0"/>
          </a:endParaRPr>
        </a:p>
      </dgm:t>
    </dgm:pt>
    <dgm:pt modelId="{C9FFC201-A8A2-42C7-A020-10ECAD4FC67A}" type="parTrans" cxnId="{3B549477-A137-405F-9B5F-DE3532ADCB25}">
      <dgm:prSet/>
      <dgm:spPr/>
      <dgm:t>
        <a:bodyPr/>
        <a:lstStyle/>
        <a:p>
          <a:pPr algn="ctr"/>
          <a:endParaRPr lang="en-US"/>
        </a:p>
      </dgm:t>
    </dgm:pt>
    <dgm:pt modelId="{F85F964A-81F7-4EA2-B746-72345497C2CB}" type="sibTrans" cxnId="{3B549477-A137-405F-9B5F-DE3532ADCB25}">
      <dgm:prSet/>
      <dgm:spPr/>
      <dgm:t>
        <a:bodyPr/>
        <a:lstStyle/>
        <a:p>
          <a:pPr algn="ctr"/>
          <a:endParaRPr lang="en-US"/>
        </a:p>
      </dgm:t>
    </dgm:pt>
    <dgm:pt modelId="{E325A4A2-CCEB-4C56-B7CC-69EA2F937C8F}">
      <dgm:prSet>
        <dgm:style>
          <a:lnRef idx="1">
            <a:schemeClr val="accent1"/>
          </a:lnRef>
          <a:fillRef idx="2">
            <a:schemeClr val="accent1"/>
          </a:fillRef>
          <a:effectRef idx="1">
            <a:schemeClr val="accent1"/>
          </a:effectRef>
          <a:fontRef idx="minor">
            <a:schemeClr val="dk1"/>
          </a:fontRef>
        </dgm:style>
      </dgm:prSet>
      <dgm:spPr/>
      <dgm:t>
        <a:bodyPr/>
        <a:lstStyle/>
        <a:p>
          <a:pPr algn="ctr" rtl="0"/>
          <a:r>
            <a:rPr lang="en-US" dirty="0" smtClean="0">
              <a:solidFill>
                <a:srgbClr val="006699"/>
              </a:solidFill>
              <a:latin typeface="Arial" pitchFamily="34" charset="0"/>
              <a:cs typeface="Arial" pitchFamily="34" charset="0"/>
            </a:rPr>
            <a:t>Identify the equipment and describe materials used</a:t>
          </a:r>
          <a:endParaRPr lang="en-US" dirty="0">
            <a:solidFill>
              <a:srgbClr val="006699"/>
            </a:solidFill>
            <a:latin typeface="Arial" pitchFamily="34" charset="0"/>
            <a:cs typeface="Arial" pitchFamily="34" charset="0"/>
          </a:endParaRPr>
        </a:p>
      </dgm:t>
    </dgm:pt>
    <dgm:pt modelId="{0E06071D-9BC9-4D0F-AD29-60373B04CA9E}" type="parTrans" cxnId="{34208B9D-A066-4F2A-A5DB-842D7700943E}">
      <dgm:prSet/>
      <dgm:spPr/>
      <dgm:t>
        <a:bodyPr/>
        <a:lstStyle/>
        <a:p>
          <a:pPr algn="ctr"/>
          <a:endParaRPr lang="en-US"/>
        </a:p>
      </dgm:t>
    </dgm:pt>
    <dgm:pt modelId="{1CA15B96-A0F0-429B-B8EE-86FDDF2C0FFF}" type="sibTrans" cxnId="{34208B9D-A066-4F2A-A5DB-842D7700943E}">
      <dgm:prSet/>
      <dgm:spPr/>
      <dgm:t>
        <a:bodyPr/>
        <a:lstStyle/>
        <a:p>
          <a:pPr algn="ctr"/>
          <a:endParaRPr lang="en-US"/>
        </a:p>
      </dgm:t>
    </dgm:pt>
    <dgm:pt modelId="{45C374E4-3121-4A1B-AD06-0AC1902B54F2}" type="pres">
      <dgm:prSet presAssocID="{5038A72C-9BBA-4370-8FF7-9AFC4A2DAA4E}" presName="linear" presStyleCnt="0">
        <dgm:presLayoutVars>
          <dgm:animLvl val="lvl"/>
          <dgm:resizeHandles val="exact"/>
        </dgm:presLayoutVars>
      </dgm:prSet>
      <dgm:spPr/>
      <dgm:t>
        <a:bodyPr/>
        <a:lstStyle/>
        <a:p>
          <a:endParaRPr lang="en-US"/>
        </a:p>
      </dgm:t>
    </dgm:pt>
    <dgm:pt modelId="{EE9A537E-4233-4514-BDF4-58FDB66F34CF}" type="pres">
      <dgm:prSet presAssocID="{A37BD259-7DD9-41AA-9240-053E0904C65B}" presName="parentText" presStyleLbl="node1" presStyleIdx="0" presStyleCnt="4" custLinFactNeighborX="-1020" custLinFactNeighborY="68138">
        <dgm:presLayoutVars>
          <dgm:chMax val="0"/>
          <dgm:bulletEnabled val="1"/>
        </dgm:presLayoutVars>
      </dgm:prSet>
      <dgm:spPr>
        <a:prstGeom prst="rect">
          <a:avLst/>
        </a:prstGeom>
      </dgm:spPr>
      <dgm:t>
        <a:bodyPr/>
        <a:lstStyle/>
        <a:p>
          <a:endParaRPr lang="en-US"/>
        </a:p>
      </dgm:t>
    </dgm:pt>
    <dgm:pt modelId="{57A2BC4B-F3AB-4988-BB96-E04C6C598B23}" type="pres">
      <dgm:prSet presAssocID="{CC379648-035C-4BDA-9AA6-10DFF8AA69BC}" presName="spacer" presStyleCnt="0"/>
      <dgm:spPr/>
    </dgm:pt>
    <dgm:pt modelId="{99EFD618-579A-4C28-941C-AF3447924FF5}" type="pres">
      <dgm:prSet presAssocID="{29F28BE1-2676-45FC-9216-CC5BA2AB608B}" presName="parentText" presStyleLbl="node1" presStyleIdx="1" presStyleCnt="4" custLinFactNeighborX="13595" custLinFactNeighborY="35287">
        <dgm:presLayoutVars>
          <dgm:chMax val="0"/>
          <dgm:bulletEnabled val="1"/>
        </dgm:presLayoutVars>
      </dgm:prSet>
      <dgm:spPr>
        <a:prstGeom prst="rect">
          <a:avLst/>
        </a:prstGeom>
      </dgm:spPr>
      <dgm:t>
        <a:bodyPr/>
        <a:lstStyle/>
        <a:p>
          <a:endParaRPr lang="en-US"/>
        </a:p>
      </dgm:t>
    </dgm:pt>
    <dgm:pt modelId="{D11AAE8F-F994-4465-A47F-2FCFBCF51991}" type="pres">
      <dgm:prSet presAssocID="{D9731B97-00DF-41D0-A4F7-CEFCFA8EA910}" presName="spacer" presStyleCnt="0"/>
      <dgm:spPr/>
    </dgm:pt>
    <dgm:pt modelId="{8B4DF77D-0A16-448B-A83A-460735DF0695}" type="pres">
      <dgm:prSet presAssocID="{3894D930-F69C-4B13-AE9B-11F9ABAA378C}" presName="parentText" presStyleLbl="node1" presStyleIdx="2" presStyleCnt="4">
        <dgm:presLayoutVars>
          <dgm:chMax val="0"/>
          <dgm:bulletEnabled val="1"/>
        </dgm:presLayoutVars>
      </dgm:prSet>
      <dgm:spPr>
        <a:prstGeom prst="rect">
          <a:avLst/>
        </a:prstGeom>
      </dgm:spPr>
      <dgm:t>
        <a:bodyPr/>
        <a:lstStyle/>
        <a:p>
          <a:endParaRPr lang="en-US"/>
        </a:p>
      </dgm:t>
    </dgm:pt>
    <dgm:pt modelId="{46803D78-C4D7-4899-A193-6164C2969860}" type="pres">
      <dgm:prSet presAssocID="{F85F964A-81F7-4EA2-B746-72345497C2CB}" presName="spacer" presStyleCnt="0"/>
      <dgm:spPr/>
    </dgm:pt>
    <dgm:pt modelId="{C5C28DB8-6A4C-4169-8DA5-181F95A428DD}" type="pres">
      <dgm:prSet presAssocID="{E325A4A2-CCEB-4C56-B7CC-69EA2F937C8F}" presName="parentText" presStyleLbl="node1" presStyleIdx="3" presStyleCnt="4">
        <dgm:presLayoutVars>
          <dgm:chMax val="0"/>
          <dgm:bulletEnabled val="1"/>
        </dgm:presLayoutVars>
      </dgm:prSet>
      <dgm:spPr>
        <a:prstGeom prst="rect">
          <a:avLst/>
        </a:prstGeom>
      </dgm:spPr>
      <dgm:t>
        <a:bodyPr/>
        <a:lstStyle/>
        <a:p>
          <a:endParaRPr lang="en-US"/>
        </a:p>
      </dgm:t>
    </dgm:pt>
  </dgm:ptLst>
  <dgm:cxnLst>
    <dgm:cxn modelId="{634C8C62-07EC-4815-AD6B-179EF05D6147}" srcId="{5038A72C-9BBA-4370-8FF7-9AFC4A2DAA4E}" destId="{A37BD259-7DD9-41AA-9240-053E0904C65B}" srcOrd="0" destOrd="0" parTransId="{2A4A066D-FD53-4196-B74B-156F4B488795}" sibTransId="{CC379648-035C-4BDA-9AA6-10DFF8AA69BC}"/>
    <dgm:cxn modelId="{6E0A358C-FF51-4B99-97CB-1CEABB5BE201}" type="presOf" srcId="{3894D930-F69C-4B13-AE9B-11F9ABAA378C}" destId="{8B4DF77D-0A16-448B-A83A-460735DF0695}" srcOrd="0" destOrd="0" presId="urn:microsoft.com/office/officeart/2005/8/layout/vList2"/>
    <dgm:cxn modelId="{39CFF721-E415-42A7-BE0E-BEAEE88C9DB7}" type="presOf" srcId="{29F28BE1-2676-45FC-9216-CC5BA2AB608B}" destId="{99EFD618-579A-4C28-941C-AF3447924FF5}" srcOrd="0" destOrd="0" presId="urn:microsoft.com/office/officeart/2005/8/layout/vList2"/>
    <dgm:cxn modelId="{EA355197-D6C2-4B14-A4B6-B89A6A5F63F4}" type="presOf" srcId="{5038A72C-9BBA-4370-8FF7-9AFC4A2DAA4E}" destId="{45C374E4-3121-4A1B-AD06-0AC1902B54F2}" srcOrd="0" destOrd="0" presId="urn:microsoft.com/office/officeart/2005/8/layout/vList2"/>
    <dgm:cxn modelId="{A487BA73-7C41-4C16-94E1-988A8E481B00}" type="presOf" srcId="{A37BD259-7DD9-41AA-9240-053E0904C65B}" destId="{EE9A537E-4233-4514-BDF4-58FDB66F34CF}" srcOrd="0" destOrd="0" presId="urn:microsoft.com/office/officeart/2005/8/layout/vList2"/>
    <dgm:cxn modelId="{149C853E-75F5-46A0-971A-72B6A113F1B2}" type="presOf" srcId="{E325A4A2-CCEB-4C56-B7CC-69EA2F937C8F}" destId="{C5C28DB8-6A4C-4169-8DA5-181F95A428DD}" srcOrd="0" destOrd="0" presId="urn:microsoft.com/office/officeart/2005/8/layout/vList2"/>
    <dgm:cxn modelId="{97E1955C-DDFC-4C63-AAAE-EF06F555EE0F}" srcId="{5038A72C-9BBA-4370-8FF7-9AFC4A2DAA4E}" destId="{29F28BE1-2676-45FC-9216-CC5BA2AB608B}" srcOrd="1" destOrd="0" parTransId="{817ADD3C-B152-4761-8763-4AB723DEB118}" sibTransId="{D9731B97-00DF-41D0-A4F7-CEFCFA8EA910}"/>
    <dgm:cxn modelId="{3B549477-A137-405F-9B5F-DE3532ADCB25}" srcId="{5038A72C-9BBA-4370-8FF7-9AFC4A2DAA4E}" destId="{3894D930-F69C-4B13-AE9B-11F9ABAA378C}" srcOrd="2" destOrd="0" parTransId="{C9FFC201-A8A2-42C7-A020-10ECAD4FC67A}" sibTransId="{F85F964A-81F7-4EA2-B746-72345497C2CB}"/>
    <dgm:cxn modelId="{34208B9D-A066-4F2A-A5DB-842D7700943E}" srcId="{5038A72C-9BBA-4370-8FF7-9AFC4A2DAA4E}" destId="{E325A4A2-CCEB-4C56-B7CC-69EA2F937C8F}" srcOrd="3" destOrd="0" parTransId="{0E06071D-9BC9-4D0F-AD29-60373B04CA9E}" sibTransId="{1CA15B96-A0F0-429B-B8EE-86FDDF2C0FFF}"/>
    <dgm:cxn modelId="{2197534D-C549-4172-B553-7F24FA4E0691}" type="presParOf" srcId="{45C374E4-3121-4A1B-AD06-0AC1902B54F2}" destId="{EE9A537E-4233-4514-BDF4-58FDB66F34CF}" srcOrd="0" destOrd="0" presId="urn:microsoft.com/office/officeart/2005/8/layout/vList2"/>
    <dgm:cxn modelId="{4AE0EE88-2EE9-48D6-8126-14F7FA2E03D6}" type="presParOf" srcId="{45C374E4-3121-4A1B-AD06-0AC1902B54F2}" destId="{57A2BC4B-F3AB-4988-BB96-E04C6C598B23}" srcOrd="1" destOrd="0" presId="urn:microsoft.com/office/officeart/2005/8/layout/vList2"/>
    <dgm:cxn modelId="{EBDB1BA8-3932-4B70-BDB9-E0ED53AA10DD}" type="presParOf" srcId="{45C374E4-3121-4A1B-AD06-0AC1902B54F2}" destId="{99EFD618-579A-4C28-941C-AF3447924FF5}" srcOrd="2" destOrd="0" presId="urn:microsoft.com/office/officeart/2005/8/layout/vList2"/>
    <dgm:cxn modelId="{CEBE11DF-DCEC-4043-A07E-1EFCB70177A9}" type="presParOf" srcId="{45C374E4-3121-4A1B-AD06-0AC1902B54F2}" destId="{D11AAE8F-F994-4465-A47F-2FCFBCF51991}" srcOrd="3" destOrd="0" presId="urn:microsoft.com/office/officeart/2005/8/layout/vList2"/>
    <dgm:cxn modelId="{FC4F2E2F-7509-4F45-9998-1888AF6409E3}" type="presParOf" srcId="{45C374E4-3121-4A1B-AD06-0AC1902B54F2}" destId="{8B4DF77D-0A16-448B-A83A-460735DF0695}" srcOrd="4" destOrd="0" presId="urn:microsoft.com/office/officeart/2005/8/layout/vList2"/>
    <dgm:cxn modelId="{4BC11423-C661-4682-9E38-D4BB3F8FC608}" type="presParOf" srcId="{45C374E4-3121-4A1B-AD06-0AC1902B54F2}" destId="{46803D78-C4D7-4899-A193-6164C2969860}" srcOrd="5" destOrd="0" presId="urn:microsoft.com/office/officeart/2005/8/layout/vList2"/>
    <dgm:cxn modelId="{6D0649F6-1312-4C33-AB7F-CC013CAB6645}" type="presParOf" srcId="{45C374E4-3121-4A1B-AD06-0AC1902B54F2}" destId="{C5C28DB8-6A4C-4169-8DA5-181F95A428DD}"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E4D188B-DA03-4190-816A-DAD617FED54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7C79E26-8A5A-43AB-998C-3D3206976C20}">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2000" b="0" dirty="0" smtClean="0">
              <a:solidFill>
                <a:srgbClr val="006699"/>
              </a:solidFill>
              <a:latin typeface="Arial" pitchFamily="34" charset="0"/>
              <a:cs typeface="Arial" pitchFamily="34" charset="0"/>
            </a:rPr>
            <a:t>Be clear &amp; easy to understand </a:t>
          </a:r>
          <a:endParaRPr lang="en-US" sz="2000" b="0" dirty="0">
            <a:solidFill>
              <a:srgbClr val="006699"/>
            </a:solidFill>
            <a:latin typeface="Arial" pitchFamily="34" charset="0"/>
            <a:cs typeface="Arial" pitchFamily="34" charset="0"/>
          </a:endParaRPr>
        </a:p>
      </dgm:t>
    </dgm:pt>
    <dgm:pt modelId="{4CEF1C14-8932-41A3-815E-B6010C70F651}" type="parTrans" cxnId="{084DEA08-C863-4AC4-9E7C-E79282DC4575}">
      <dgm:prSet/>
      <dgm:spPr/>
      <dgm:t>
        <a:bodyPr/>
        <a:lstStyle/>
        <a:p>
          <a:endParaRPr lang="en-US"/>
        </a:p>
      </dgm:t>
    </dgm:pt>
    <dgm:pt modelId="{929E9974-4B37-4DB3-9C09-61A7646350F2}" type="sibTrans" cxnId="{084DEA08-C863-4AC4-9E7C-E79282DC4575}">
      <dgm:prSet/>
      <dgm:spPr/>
      <dgm:t>
        <a:bodyPr/>
        <a:lstStyle/>
        <a:p>
          <a:endParaRPr lang="en-US"/>
        </a:p>
      </dgm:t>
    </dgm:pt>
    <dgm:pt modelId="{F7C81820-FD6F-4C72-943D-A3A7BFFA6B77}">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2000" b="0" dirty="0" smtClean="0">
              <a:solidFill>
                <a:srgbClr val="006699"/>
              </a:solidFill>
              <a:latin typeface="Arial" pitchFamily="34" charset="0"/>
              <a:cs typeface="Arial" pitchFamily="34" charset="0"/>
            </a:rPr>
            <a:t>Highlight the main findings, essential to the discussion </a:t>
          </a:r>
          <a:endParaRPr lang="en-US" sz="2000" b="0" dirty="0">
            <a:solidFill>
              <a:srgbClr val="006699"/>
            </a:solidFill>
            <a:latin typeface="Arial" pitchFamily="34" charset="0"/>
            <a:cs typeface="Arial" pitchFamily="34" charset="0"/>
          </a:endParaRPr>
        </a:p>
      </dgm:t>
    </dgm:pt>
    <dgm:pt modelId="{792E68C1-C145-4799-ACD5-0ABE6EB35884}" type="parTrans" cxnId="{2136DCCE-5D77-4D99-A191-9623330A5846}">
      <dgm:prSet/>
      <dgm:spPr/>
      <dgm:t>
        <a:bodyPr/>
        <a:lstStyle/>
        <a:p>
          <a:endParaRPr lang="en-US"/>
        </a:p>
      </dgm:t>
    </dgm:pt>
    <dgm:pt modelId="{619EAA23-DD96-4394-AB7C-A154C4E72C42}" type="sibTrans" cxnId="{2136DCCE-5D77-4D99-A191-9623330A5846}">
      <dgm:prSet/>
      <dgm:spPr/>
      <dgm:t>
        <a:bodyPr/>
        <a:lstStyle/>
        <a:p>
          <a:endParaRPr lang="en-US"/>
        </a:p>
      </dgm:t>
    </dgm:pt>
    <dgm:pt modelId="{7B2C42E1-90B6-4CC7-BF79-FCF6399AEEED}">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2000" b="0" dirty="0" smtClean="0">
              <a:solidFill>
                <a:srgbClr val="006699"/>
              </a:solidFill>
              <a:latin typeface="Arial" pitchFamily="34" charset="0"/>
              <a:cs typeface="Arial" pitchFamily="34" charset="0"/>
            </a:rPr>
            <a:t>Feature and explain unexpected findings </a:t>
          </a:r>
          <a:endParaRPr lang="en-US" sz="2000" b="0" dirty="0">
            <a:solidFill>
              <a:srgbClr val="006699"/>
            </a:solidFill>
            <a:latin typeface="Arial" pitchFamily="34" charset="0"/>
            <a:cs typeface="Arial" pitchFamily="34" charset="0"/>
          </a:endParaRPr>
        </a:p>
      </dgm:t>
    </dgm:pt>
    <dgm:pt modelId="{C68F9BB0-03F3-4F29-966A-C28D444DB26B}" type="parTrans" cxnId="{0873CCFF-412B-4AB5-9B15-49DA0E45C856}">
      <dgm:prSet/>
      <dgm:spPr/>
      <dgm:t>
        <a:bodyPr/>
        <a:lstStyle/>
        <a:p>
          <a:endParaRPr lang="en-US"/>
        </a:p>
      </dgm:t>
    </dgm:pt>
    <dgm:pt modelId="{A69A15CE-339C-491D-8F84-20F01CA989BE}" type="sibTrans" cxnId="{0873CCFF-412B-4AB5-9B15-49DA0E45C856}">
      <dgm:prSet/>
      <dgm:spPr/>
      <dgm:t>
        <a:bodyPr/>
        <a:lstStyle/>
        <a:p>
          <a:endParaRPr lang="en-US"/>
        </a:p>
      </dgm:t>
    </dgm:pt>
    <dgm:pt modelId="{7C5D727E-156F-43A5-8C46-7B8353AF7197}">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2000" b="0" dirty="0" smtClean="0">
              <a:solidFill>
                <a:srgbClr val="006699"/>
              </a:solidFill>
              <a:latin typeface="Arial" pitchFamily="34" charset="0"/>
              <a:cs typeface="Arial" pitchFamily="34" charset="0"/>
            </a:rPr>
            <a:t>Provide statistical analysis </a:t>
          </a:r>
          <a:endParaRPr lang="en-US" sz="2000" b="0" dirty="0">
            <a:solidFill>
              <a:srgbClr val="006699"/>
            </a:solidFill>
            <a:latin typeface="Arial" pitchFamily="34" charset="0"/>
            <a:cs typeface="Arial" pitchFamily="34" charset="0"/>
          </a:endParaRPr>
        </a:p>
      </dgm:t>
    </dgm:pt>
    <dgm:pt modelId="{9684967F-EE20-4485-BAF5-F0D873537198}" type="parTrans" cxnId="{1DCC4249-ADA5-4089-8AC3-2AB657C6FB1A}">
      <dgm:prSet/>
      <dgm:spPr/>
      <dgm:t>
        <a:bodyPr/>
        <a:lstStyle/>
        <a:p>
          <a:endParaRPr lang="en-US"/>
        </a:p>
      </dgm:t>
    </dgm:pt>
    <dgm:pt modelId="{35B933D9-9C90-4F28-B826-B3721F9F8C01}" type="sibTrans" cxnId="{1DCC4249-ADA5-4089-8AC3-2AB657C6FB1A}">
      <dgm:prSet/>
      <dgm:spPr/>
      <dgm:t>
        <a:bodyPr/>
        <a:lstStyle/>
        <a:p>
          <a:endParaRPr lang="en-US"/>
        </a:p>
      </dgm:t>
    </dgm:pt>
    <dgm:pt modelId="{6F2F6D69-2796-49C0-BBD2-F4B40B358B90}">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2000" b="0" dirty="0" smtClean="0">
              <a:solidFill>
                <a:srgbClr val="006699"/>
              </a:solidFill>
              <a:latin typeface="Arial" pitchFamily="34" charset="0"/>
              <a:cs typeface="Arial" pitchFamily="34" charset="0"/>
            </a:rPr>
            <a:t>Include illustrations &amp; figures </a:t>
          </a:r>
          <a:endParaRPr lang="en-US" sz="2000" b="0" dirty="0">
            <a:solidFill>
              <a:srgbClr val="006699"/>
            </a:solidFill>
            <a:latin typeface="Arial" pitchFamily="34" charset="0"/>
            <a:cs typeface="Arial" pitchFamily="34" charset="0"/>
          </a:endParaRPr>
        </a:p>
      </dgm:t>
    </dgm:pt>
    <dgm:pt modelId="{BA469135-738C-4974-8A9B-AB65DF27BE81}" type="parTrans" cxnId="{61AD3AD1-212E-47AA-833E-46F0BA38F4DA}">
      <dgm:prSet/>
      <dgm:spPr/>
      <dgm:t>
        <a:bodyPr/>
        <a:lstStyle/>
        <a:p>
          <a:endParaRPr lang="en-US"/>
        </a:p>
      </dgm:t>
    </dgm:pt>
    <dgm:pt modelId="{1F0DFC3B-95A7-4A6C-9A1D-B62831E38477}" type="sibTrans" cxnId="{61AD3AD1-212E-47AA-833E-46F0BA38F4DA}">
      <dgm:prSet/>
      <dgm:spPr/>
      <dgm:t>
        <a:bodyPr/>
        <a:lstStyle/>
        <a:p>
          <a:endParaRPr lang="en-US"/>
        </a:p>
      </dgm:t>
    </dgm:pt>
    <dgm:pt modelId="{7D0AF21D-CA9F-47CA-9774-8D0716753941}" type="pres">
      <dgm:prSet presAssocID="{1E4D188B-DA03-4190-816A-DAD617FED547}" presName="linear" presStyleCnt="0">
        <dgm:presLayoutVars>
          <dgm:animLvl val="lvl"/>
          <dgm:resizeHandles val="exact"/>
        </dgm:presLayoutVars>
      </dgm:prSet>
      <dgm:spPr/>
      <dgm:t>
        <a:bodyPr/>
        <a:lstStyle/>
        <a:p>
          <a:endParaRPr lang="en-US"/>
        </a:p>
      </dgm:t>
    </dgm:pt>
    <dgm:pt modelId="{C06FFE6E-2172-4115-ADE4-B7E88BD49A92}" type="pres">
      <dgm:prSet presAssocID="{27C79E26-8A5A-43AB-998C-3D3206976C20}" presName="parentText" presStyleLbl="node1" presStyleIdx="0" presStyleCnt="5" custLinFactNeighborY="-35943">
        <dgm:presLayoutVars>
          <dgm:chMax val="0"/>
          <dgm:bulletEnabled val="1"/>
        </dgm:presLayoutVars>
      </dgm:prSet>
      <dgm:spPr>
        <a:prstGeom prst="rect">
          <a:avLst/>
        </a:prstGeom>
      </dgm:spPr>
      <dgm:t>
        <a:bodyPr/>
        <a:lstStyle/>
        <a:p>
          <a:endParaRPr lang="en-US"/>
        </a:p>
      </dgm:t>
    </dgm:pt>
    <dgm:pt modelId="{1042A00A-5519-43BD-AFD7-B2D08E9E015E}" type="pres">
      <dgm:prSet presAssocID="{929E9974-4B37-4DB3-9C09-61A7646350F2}" presName="spacer" presStyleCnt="0"/>
      <dgm:spPr/>
    </dgm:pt>
    <dgm:pt modelId="{1DC81A19-DA83-48A6-9A6C-306AB2947A75}" type="pres">
      <dgm:prSet presAssocID="{F7C81820-FD6F-4C72-943D-A3A7BFFA6B77}" presName="parentText" presStyleLbl="node1" presStyleIdx="1" presStyleCnt="5" custLinFactNeighborX="-1187">
        <dgm:presLayoutVars>
          <dgm:chMax val="0"/>
          <dgm:bulletEnabled val="1"/>
        </dgm:presLayoutVars>
      </dgm:prSet>
      <dgm:spPr>
        <a:prstGeom prst="rect">
          <a:avLst/>
        </a:prstGeom>
      </dgm:spPr>
      <dgm:t>
        <a:bodyPr/>
        <a:lstStyle/>
        <a:p>
          <a:endParaRPr lang="en-US"/>
        </a:p>
      </dgm:t>
    </dgm:pt>
    <dgm:pt modelId="{CBDA55B5-412D-4080-BC15-E26E2E1AFA1F}" type="pres">
      <dgm:prSet presAssocID="{619EAA23-DD96-4394-AB7C-A154C4E72C42}" presName="spacer" presStyleCnt="0"/>
      <dgm:spPr/>
    </dgm:pt>
    <dgm:pt modelId="{64D78CA7-3FC6-4D3D-B379-2AA04FBC658E}" type="pres">
      <dgm:prSet presAssocID="{7B2C42E1-90B6-4CC7-BF79-FCF6399AEEED}" presName="parentText" presStyleLbl="node1" presStyleIdx="2" presStyleCnt="5">
        <dgm:presLayoutVars>
          <dgm:chMax val="0"/>
          <dgm:bulletEnabled val="1"/>
        </dgm:presLayoutVars>
      </dgm:prSet>
      <dgm:spPr>
        <a:prstGeom prst="rect">
          <a:avLst/>
        </a:prstGeom>
      </dgm:spPr>
      <dgm:t>
        <a:bodyPr/>
        <a:lstStyle/>
        <a:p>
          <a:endParaRPr lang="en-US"/>
        </a:p>
      </dgm:t>
    </dgm:pt>
    <dgm:pt modelId="{EE11E87A-7F16-4491-8338-44F3C2E5F636}" type="pres">
      <dgm:prSet presAssocID="{A69A15CE-339C-491D-8F84-20F01CA989BE}" presName="spacer" presStyleCnt="0"/>
      <dgm:spPr/>
    </dgm:pt>
    <dgm:pt modelId="{3F55DE8B-9D78-4732-9209-26C893C03932}" type="pres">
      <dgm:prSet presAssocID="{7C5D727E-156F-43A5-8C46-7B8353AF7197}" presName="parentText" presStyleLbl="node1" presStyleIdx="3" presStyleCnt="5">
        <dgm:presLayoutVars>
          <dgm:chMax val="0"/>
          <dgm:bulletEnabled val="1"/>
        </dgm:presLayoutVars>
      </dgm:prSet>
      <dgm:spPr>
        <a:prstGeom prst="rect">
          <a:avLst/>
        </a:prstGeom>
      </dgm:spPr>
      <dgm:t>
        <a:bodyPr/>
        <a:lstStyle/>
        <a:p>
          <a:endParaRPr lang="en-US"/>
        </a:p>
      </dgm:t>
    </dgm:pt>
    <dgm:pt modelId="{71615DD5-0E6A-4293-81E0-4DD2683654D9}" type="pres">
      <dgm:prSet presAssocID="{35B933D9-9C90-4F28-B826-B3721F9F8C01}" presName="spacer" presStyleCnt="0"/>
      <dgm:spPr/>
    </dgm:pt>
    <dgm:pt modelId="{5FC0A87A-A878-45A0-85F8-A34EC7BFB9C9}" type="pres">
      <dgm:prSet presAssocID="{6F2F6D69-2796-49C0-BBD2-F4B40B358B90}" presName="parentText" presStyleLbl="node1" presStyleIdx="4" presStyleCnt="5" custLinFactNeighborX="-1187">
        <dgm:presLayoutVars>
          <dgm:chMax val="0"/>
          <dgm:bulletEnabled val="1"/>
        </dgm:presLayoutVars>
      </dgm:prSet>
      <dgm:spPr>
        <a:prstGeom prst="rect">
          <a:avLst/>
        </a:prstGeom>
      </dgm:spPr>
      <dgm:t>
        <a:bodyPr/>
        <a:lstStyle/>
        <a:p>
          <a:endParaRPr lang="en-US"/>
        </a:p>
      </dgm:t>
    </dgm:pt>
  </dgm:ptLst>
  <dgm:cxnLst>
    <dgm:cxn modelId="{1DCC4249-ADA5-4089-8AC3-2AB657C6FB1A}" srcId="{1E4D188B-DA03-4190-816A-DAD617FED547}" destId="{7C5D727E-156F-43A5-8C46-7B8353AF7197}" srcOrd="3" destOrd="0" parTransId="{9684967F-EE20-4485-BAF5-F0D873537198}" sibTransId="{35B933D9-9C90-4F28-B826-B3721F9F8C01}"/>
    <dgm:cxn modelId="{F9BC3395-6AC5-4CCD-A4D2-9FBE70C9C350}" type="presOf" srcId="{7C5D727E-156F-43A5-8C46-7B8353AF7197}" destId="{3F55DE8B-9D78-4732-9209-26C893C03932}" srcOrd="0" destOrd="0" presId="urn:microsoft.com/office/officeart/2005/8/layout/vList2"/>
    <dgm:cxn modelId="{61AD3AD1-212E-47AA-833E-46F0BA38F4DA}" srcId="{1E4D188B-DA03-4190-816A-DAD617FED547}" destId="{6F2F6D69-2796-49C0-BBD2-F4B40B358B90}" srcOrd="4" destOrd="0" parTransId="{BA469135-738C-4974-8A9B-AB65DF27BE81}" sibTransId="{1F0DFC3B-95A7-4A6C-9A1D-B62831E38477}"/>
    <dgm:cxn modelId="{0873CCFF-412B-4AB5-9B15-49DA0E45C856}" srcId="{1E4D188B-DA03-4190-816A-DAD617FED547}" destId="{7B2C42E1-90B6-4CC7-BF79-FCF6399AEEED}" srcOrd="2" destOrd="0" parTransId="{C68F9BB0-03F3-4F29-966A-C28D444DB26B}" sibTransId="{A69A15CE-339C-491D-8F84-20F01CA989BE}"/>
    <dgm:cxn modelId="{2D5823F7-D7EF-4155-BB5F-849E96890B22}" type="presOf" srcId="{27C79E26-8A5A-43AB-998C-3D3206976C20}" destId="{C06FFE6E-2172-4115-ADE4-B7E88BD49A92}" srcOrd="0" destOrd="0" presId="urn:microsoft.com/office/officeart/2005/8/layout/vList2"/>
    <dgm:cxn modelId="{2136DCCE-5D77-4D99-A191-9623330A5846}" srcId="{1E4D188B-DA03-4190-816A-DAD617FED547}" destId="{F7C81820-FD6F-4C72-943D-A3A7BFFA6B77}" srcOrd="1" destOrd="0" parTransId="{792E68C1-C145-4799-ACD5-0ABE6EB35884}" sibTransId="{619EAA23-DD96-4394-AB7C-A154C4E72C42}"/>
    <dgm:cxn modelId="{DC6A6E83-4ED1-4ED3-920E-9067D69A612C}" type="presOf" srcId="{7B2C42E1-90B6-4CC7-BF79-FCF6399AEEED}" destId="{64D78CA7-3FC6-4D3D-B379-2AA04FBC658E}" srcOrd="0" destOrd="0" presId="urn:microsoft.com/office/officeart/2005/8/layout/vList2"/>
    <dgm:cxn modelId="{B17FA821-C303-4D13-A0AD-67F1686BECF3}" type="presOf" srcId="{1E4D188B-DA03-4190-816A-DAD617FED547}" destId="{7D0AF21D-CA9F-47CA-9774-8D0716753941}" srcOrd="0" destOrd="0" presId="urn:microsoft.com/office/officeart/2005/8/layout/vList2"/>
    <dgm:cxn modelId="{084DEA08-C863-4AC4-9E7C-E79282DC4575}" srcId="{1E4D188B-DA03-4190-816A-DAD617FED547}" destId="{27C79E26-8A5A-43AB-998C-3D3206976C20}" srcOrd="0" destOrd="0" parTransId="{4CEF1C14-8932-41A3-815E-B6010C70F651}" sibTransId="{929E9974-4B37-4DB3-9C09-61A7646350F2}"/>
    <dgm:cxn modelId="{EA77473F-8650-4DE2-92DA-97565F22990B}" type="presOf" srcId="{6F2F6D69-2796-49C0-BBD2-F4B40B358B90}" destId="{5FC0A87A-A878-45A0-85F8-A34EC7BFB9C9}" srcOrd="0" destOrd="0" presId="urn:microsoft.com/office/officeart/2005/8/layout/vList2"/>
    <dgm:cxn modelId="{A6ECDB33-CC02-4806-8FC8-9170D8FC064C}" type="presOf" srcId="{F7C81820-FD6F-4C72-943D-A3A7BFFA6B77}" destId="{1DC81A19-DA83-48A6-9A6C-306AB2947A75}" srcOrd="0" destOrd="0" presId="urn:microsoft.com/office/officeart/2005/8/layout/vList2"/>
    <dgm:cxn modelId="{0DAE3F66-A6C0-442E-B55E-308AB0D7A446}" type="presParOf" srcId="{7D0AF21D-CA9F-47CA-9774-8D0716753941}" destId="{C06FFE6E-2172-4115-ADE4-B7E88BD49A92}" srcOrd="0" destOrd="0" presId="urn:microsoft.com/office/officeart/2005/8/layout/vList2"/>
    <dgm:cxn modelId="{55F536D3-4F12-421F-88E0-137DF6CD95AC}" type="presParOf" srcId="{7D0AF21D-CA9F-47CA-9774-8D0716753941}" destId="{1042A00A-5519-43BD-AFD7-B2D08E9E015E}" srcOrd="1" destOrd="0" presId="urn:microsoft.com/office/officeart/2005/8/layout/vList2"/>
    <dgm:cxn modelId="{CA0A5ABB-C01F-4E3C-909D-9E2464DD90E7}" type="presParOf" srcId="{7D0AF21D-CA9F-47CA-9774-8D0716753941}" destId="{1DC81A19-DA83-48A6-9A6C-306AB2947A75}" srcOrd="2" destOrd="0" presId="urn:microsoft.com/office/officeart/2005/8/layout/vList2"/>
    <dgm:cxn modelId="{975FFFD4-7FB4-46B4-A19F-0F1603EB976C}" type="presParOf" srcId="{7D0AF21D-CA9F-47CA-9774-8D0716753941}" destId="{CBDA55B5-412D-4080-BC15-E26E2E1AFA1F}" srcOrd="3" destOrd="0" presId="urn:microsoft.com/office/officeart/2005/8/layout/vList2"/>
    <dgm:cxn modelId="{66A0C165-3CE3-4008-B79C-BE2BB616F114}" type="presParOf" srcId="{7D0AF21D-CA9F-47CA-9774-8D0716753941}" destId="{64D78CA7-3FC6-4D3D-B379-2AA04FBC658E}" srcOrd="4" destOrd="0" presId="urn:microsoft.com/office/officeart/2005/8/layout/vList2"/>
    <dgm:cxn modelId="{877C8B92-0F79-472C-A89B-C84D0F6B2988}" type="presParOf" srcId="{7D0AF21D-CA9F-47CA-9774-8D0716753941}" destId="{EE11E87A-7F16-4491-8338-44F3C2E5F636}" srcOrd="5" destOrd="0" presId="urn:microsoft.com/office/officeart/2005/8/layout/vList2"/>
    <dgm:cxn modelId="{74A01F91-E8B4-4E1E-A72D-576867C720FA}" type="presParOf" srcId="{7D0AF21D-CA9F-47CA-9774-8D0716753941}" destId="{3F55DE8B-9D78-4732-9209-26C893C03932}" srcOrd="6" destOrd="0" presId="urn:microsoft.com/office/officeart/2005/8/layout/vList2"/>
    <dgm:cxn modelId="{3F633161-B466-435C-A1CE-4991BB8D0283}" type="presParOf" srcId="{7D0AF21D-CA9F-47CA-9774-8D0716753941}" destId="{71615DD5-0E6A-4293-81E0-4DD2683654D9}" srcOrd="7" destOrd="0" presId="urn:microsoft.com/office/officeart/2005/8/layout/vList2"/>
    <dgm:cxn modelId="{69680130-2F0B-4367-86F5-459A319A3CC2}" type="presParOf" srcId="{7D0AF21D-CA9F-47CA-9774-8D0716753941}" destId="{5FC0A87A-A878-45A0-85F8-A34EC7BFB9C9}"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AA1F87-5821-4041-85C7-59C85751201B}"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AB096CD6-2DBB-4E6A-A20A-EE32A64D9C36}">
      <dgm:prSet phldrT="[Text]" custT="1">
        <dgm:style>
          <a:lnRef idx="1">
            <a:schemeClr val="accent1"/>
          </a:lnRef>
          <a:fillRef idx="2">
            <a:schemeClr val="accent1"/>
          </a:fillRef>
          <a:effectRef idx="1">
            <a:schemeClr val="accent1"/>
          </a:effectRef>
          <a:fontRef idx="minor">
            <a:schemeClr val="dk1"/>
          </a:fontRef>
        </dgm:style>
      </dgm:prSet>
      <dgm:spPr/>
      <dgm:t>
        <a:bodyPr/>
        <a:lstStyle/>
        <a:p>
          <a:pPr algn="ctr"/>
          <a:r>
            <a:rPr lang="en-GB" sz="1600" b="0" dirty="0" smtClean="0">
              <a:solidFill>
                <a:srgbClr val="006699"/>
              </a:solidFill>
              <a:latin typeface="Arial" pitchFamily="34" charset="0"/>
              <a:cs typeface="Arial" pitchFamily="34" charset="0"/>
            </a:rPr>
            <a:t>Re-interpretation of results</a:t>
          </a:r>
          <a:endParaRPr lang="en-US" sz="1600" b="0" dirty="0">
            <a:solidFill>
              <a:srgbClr val="006699"/>
            </a:solidFill>
            <a:latin typeface="Arial" pitchFamily="34" charset="0"/>
            <a:cs typeface="Arial" pitchFamily="34" charset="0"/>
          </a:endParaRPr>
        </a:p>
      </dgm:t>
    </dgm:pt>
    <dgm:pt modelId="{9958DF18-A964-4D7B-9C9D-527C5ABDA61A}" type="sibTrans" cxnId="{ADBEF4C2-C103-4562-8864-431D2C5715DF}">
      <dgm:prSet/>
      <dgm:spPr/>
      <dgm:t>
        <a:bodyPr/>
        <a:lstStyle/>
        <a:p>
          <a:pPr algn="ctr"/>
          <a:endParaRPr lang="en-US"/>
        </a:p>
      </dgm:t>
    </dgm:pt>
    <dgm:pt modelId="{CFCE8044-4A5B-47B1-A348-8F48EF633692}" type="parTrans" cxnId="{ADBEF4C2-C103-4562-8864-431D2C5715DF}">
      <dgm:prSet/>
      <dgm:spPr/>
      <dgm:t>
        <a:bodyPr/>
        <a:lstStyle/>
        <a:p>
          <a:pPr algn="ctr"/>
          <a:endParaRPr lang="en-US"/>
        </a:p>
      </dgm:t>
    </dgm:pt>
    <dgm:pt modelId="{5DFDAE10-DCC1-405D-849F-06A6CFCD83A3}">
      <dgm:prSet phldrT="[Text]" custT="1">
        <dgm:style>
          <a:lnRef idx="1">
            <a:schemeClr val="accent3"/>
          </a:lnRef>
          <a:fillRef idx="2">
            <a:schemeClr val="accent3"/>
          </a:fillRef>
          <a:effectRef idx="1">
            <a:schemeClr val="accent3"/>
          </a:effectRef>
          <a:fontRef idx="minor">
            <a:schemeClr val="dk1"/>
          </a:fontRef>
        </dgm:style>
      </dgm:prSet>
      <dgm:spPr/>
      <dgm:t>
        <a:bodyPr/>
        <a:lstStyle/>
        <a:p>
          <a:pPr algn="ctr"/>
          <a:r>
            <a:rPr lang="en-GB" sz="2000" b="0" dirty="0" smtClean="0">
              <a:solidFill>
                <a:srgbClr val="006699"/>
              </a:solidFill>
              <a:latin typeface="Arial" pitchFamily="34" charset="0"/>
              <a:cs typeface="Arial" pitchFamily="34" charset="0"/>
            </a:rPr>
            <a:t>Outdated work</a:t>
          </a:r>
          <a:endParaRPr lang="en-US" sz="2000" b="0" dirty="0">
            <a:solidFill>
              <a:srgbClr val="006699"/>
            </a:solidFill>
            <a:latin typeface="Arial" pitchFamily="34" charset="0"/>
            <a:cs typeface="Arial" pitchFamily="34" charset="0"/>
          </a:endParaRPr>
        </a:p>
      </dgm:t>
    </dgm:pt>
    <dgm:pt modelId="{1FCB2F36-ABF0-482C-A889-B231F3B0CDB8}" type="sibTrans" cxnId="{6D9B75F1-A278-4059-8154-34366F431E48}">
      <dgm:prSet/>
      <dgm:spPr/>
      <dgm:t>
        <a:bodyPr/>
        <a:lstStyle/>
        <a:p>
          <a:pPr algn="ctr"/>
          <a:endParaRPr lang="en-US"/>
        </a:p>
      </dgm:t>
    </dgm:pt>
    <dgm:pt modelId="{0C66B3C0-C7FE-44F7-962F-A7CFEBDF80AF}" type="parTrans" cxnId="{6D9B75F1-A278-4059-8154-34366F431E48}">
      <dgm:prSet/>
      <dgm:spPr/>
      <dgm:t>
        <a:bodyPr/>
        <a:lstStyle/>
        <a:p>
          <a:pPr algn="ctr"/>
          <a:endParaRPr lang="en-US"/>
        </a:p>
      </dgm:t>
    </dgm:pt>
    <dgm:pt modelId="{5AC94FD2-568B-475E-850D-25607A1B12CE}">
      <dgm:prSet phldrT="[Text]" custT="1">
        <dgm:style>
          <a:lnRef idx="1">
            <a:schemeClr val="accent1"/>
          </a:lnRef>
          <a:fillRef idx="2">
            <a:schemeClr val="accent1"/>
          </a:fillRef>
          <a:effectRef idx="1">
            <a:schemeClr val="accent1"/>
          </a:effectRef>
          <a:fontRef idx="minor">
            <a:schemeClr val="dk1"/>
          </a:fontRef>
        </dgm:style>
      </dgm:prSet>
      <dgm:spPr/>
      <dgm:t>
        <a:bodyPr/>
        <a:lstStyle/>
        <a:p>
          <a:pPr algn="ctr"/>
          <a:r>
            <a:rPr lang="en-GB" sz="2000" b="0" dirty="0" smtClean="0">
              <a:solidFill>
                <a:srgbClr val="006699"/>
              </a:solidFill>
              <a:latin typeface="Arial" pitchFamily="34" charset="0"/>
              <a:cs typeface="Arial" pitchFamily="34" charset="0"/>
            </a:rPr>
            <a:t>Review</a:t>
          </a:r>
          <a:endParaRPr lang="en-US" sz="2000" b="0" dirty="0">
            <a:solidFill>
              <a:srgbClr val="006699"/>
            </a:solidFill>
            <a:latin typeface="Arial" pitchFamily="34" charset="0"/>
            <a:cs typeface="Arial" pitchFamily="34" charset="0"/>
          </a:endParaRPr>
        </a:p>
      </dgm:t>
    </dgm:pt>
    <dgm:pt modelId="{6099FA65-2E69-4FF5-999C-04DD995AD861}" type="sibTrans" cxnId="{3AC9F057-8499-4522-AE9B-4C042BA28CB8}">
      <dgm:prSet/>
      <dgm:spPr/>
      <dgm:t>
        <a:bodyPr/>
        <a:lstStyle/>
        <a:p>
          <a:pPr algn="ctr"/>
          <a:endParaRPr lang="en-US"/>
        </a:p>
      </dgm:t>
    </dgm:pt>
    <dgm:pt modelId="{41552A63-14A9-4BBE-8E71-21EDFE456D69}" type="parTrans" cxnId="{3AC9F057-8499-4522-AE9B-4C042BA28CB8}">
      <dgm:prSet/>
      <dgm:spPr/>
      <dgm:t>
        <a:bodyPr/>
        <a:lstStyle/>
        <a:p>
          <a:pPr algn="ctr"/>
          <a:endParaRPr lang="en-US"/>
        </a:p>
      </dgm:t>
    </dgm:pt>
    <dgm:pt modelId="{498DD6AC-C198-44B9-82A6-409460740CC8}">
      <dgm:prSet phldrT="[Text]" custAng="209964" custScaleX="133524" custScaleY="87596" custLinFactY="55690" custLinFactNeighborX="1531" custLinFactNeighborY="100000">
        <dgm:style>
          <a:lnRef idx="1">
            <a:schemeClr val="accent1"/>
          </a:lnRef>
          <a:fillRef idx="2">
            <a:schemeClr val="accent1"/>
          </a:fillRef>
          <a:effectRef idx="1">
            <a:schemeClr val="accent1"/>
          </a:effectRef>
          <a:fontRef idx="minor">
            <a:schemeClr val="dk1"/>
          </a:fontRef>
        </dgm:style>
      </dgm:prSet>
      <dgm:spPr>
        <a:prstGeom prst="rect">
          <a:avLst/>
        </a:prstGeom>
      </dgm:spPr>
      <dgm:t>
        <a:bodyPr/>
        <a:lstStyle/>
        <a:p>
          <a:endParaRPr lang="en-US"/>
        </a:p>
      </dgm:t>
    </dgm:pt>
    <dgm:pt modelId="{CB19339A-A208-4775-B2D5-4076B4B22708}" type="parTrans" cxnId="{AD91EE2F-381D-4073-8902-420C01877D5B}">
      <dgm:prSet/>
      <dgm:spPr/>
      <dgm:t>
        <a:bodyPr/>
        <a:lstStyle/>
        <a:p>
          <a:endParaRPr lang="en-US"/>
        </a:p>
      </dgm:t>
    </dgm:pt>
    <dgm:pt modelId="{AC54B04A-F8E1-4F6C-86CF-37260003F761}" type="sibTrans" cxnId="{AD91EE2F-381D-4073-8902-420C01877D5B}">
      <dgm:prSet/>
      <dgm:spPr/>
      <dgm:t>
        <a:bodyPr/>
        <a:lstStyle/>
        <a:p>
          <a:endParaRPr lang="en-US"/>
        </a:p>
      </dgm:t>
    </dgm:pt>
    <dgm:pt modelId="{3F52A8B0-F9FF-4DBB-B364-FD6AE0153958}" type="pres">
      <dgm:prSet presAssocID="{31AA1F87-5821-4041-85C7-59C85751201B}" presName="outerComposite" presStyleCnt="0">
        <dgm:presLayoutVars>
          <dgm:chMax val="2"/>
          <dgm:animLvl val="lvl"/>
          <dgm:resizeHandles val="exact"/>
        </dgm:presLayoutVars>
      </dgm:prSet>
      <dgm:spPr/>
      <dgm:t>
        <a:bodyPr/>
        <a:lstStyle/>
        <a:p>
          <a:endParaRPr lang="en-US"/>
        </a:p>
      </dgm:t>
    </dgm:pt>
    <dgm:pt modelId="{B188EF4F-A3CF-4F3B-B058-D3C27DB4F78F}" type="pres">
      <dgm:prSet presAssocID="{31AA1F87-5821-4041-85C7-59C85751201B}" presName="dummyMaxCanvas" presStyleCnt="0"/>
      <dgm:spPr/>
    </dgm:pt>
    <dgm:pt modelId="{511E8252-926A-41C9-B901-96558FC363DE}" type="pres">
      <dgm:prSet presAssocID="{31AA1F87-5821-4041-85C7-59C85751201B}" presName="parentComposite" presStyleCnt="0"/>
      <dgm:spPr/>
    </dgm:pt>
    <dgm:pt modelId="{CB5A3484-C184-44B5-B2BA-88D23CF94B77}" type="pres">
      <dgm:prSet presAssocID="{31AA1F87-5821-4041-85C7-59C85751201B}" presName="parent1" presStyleLbl="alignAccFollowNode1" presStyleIdx="0" presStyleCnt="4" custAng="236657" custScaleX="116901" custLinFactY="100000" custLinFactNeighborX="-4462" custLinFactNeighborY="104112">
        <dgm:presLayoutVars>
          <dgm:chMax val="4"/>
        </dgm:presLayoutVars>
      </dgm:prSet>
      <dgm:spPr>
        <a:prstGeom prst="rect">
          <a:avLst/>
        </a:prstGeom>
      </dgm:spPr>
      <dgm:t>
        <a:bodyPr/>
        <a:lstStyle/>
        <a:p>
          <a:endParaRPr lang="en-US"/>
        </a:p>
      </dgm:t>
    </dgm:pt>
    <dgm:pt modelId="{CC1162B6-BA0B-4601-BBA4-EDB63700E827}" type="pres">
      <dgm:prSet presAssocID="{31AA1F87-5821-4041-85C7-59C85751201B}" presName="parent2" presStyleLbl="alignAccFollowNode1" presStyleIdx="1" presStyleCnt="4" custAng="209964" custScaleX="133524" custScaleY="87596" custLinFactY="54231" custLinFactNeighborX="-1091" custLinFactNeighborY="100000">
        <dgm:presLayoutVars>
          <dgm:chMax val="4"/>
        </dgm:presLayoutVars>
      </dgm:prSet>
      <dgm:spPr>
        <a:prstGeom prst="rect">
          <a:avLst/>
        </a:prstGeom>
      </dgm:spPr>
      <dgm:t>
        <a:bodyPr/>
        <a:lstStyle/>
        <a:p>
          <a:endParaRPr lang="en-US"/>
        </a:p>
      </dgm:t>
    </dgm:pt>
    <dgm:pt modelId="{128AAEFC-D9A7-4A9E-B620-CB8A4DDF5A55}" type="pres">
      <dgm:prSet presAssocID="{31AA1F87-5821-4041-85C7-59C85751201B}" presName="childrenComposite" presStyleCnt="0"/>
      <dgm:spPr/>
    </dgm:pt>
    <dgm:pt modelId="{1CEA6C73-746F-4AB6-942B-87E61271D62E}" type="pres">
      <dgm:prSet presAssocID="{31AA1F87-5821-4041-85C7-59C85751201B}" presName="dummyMaxCanvas_ChildArea" presStyleCnt="0"/>
      <dgm:spPr/>
    </dgm:pt>
    <dgm:pt modelId="{93450F69-D01C-4896-8CAD-12BC74303085}" type="pres">
      <dgm:prSet presAssocID="{31AA1F87-5821-4041-85C7-59C85751201B}" presName="fulcrum" presStyleLbl="alignAccFollowNode1" presStyleIdx="2" presStyleCnt="4" custScaleX="196443" custScaleY="196443" custLinFactNeighborX="-11831" custLinFactNeighborY="-28676">
        <dgm:style>
          <a:lnRef idx="1">
            <a:schemeClr val="dk1"/>
          </a:lnRef>
          <a:fillRef idx="2">
            <a:schemeClr val="dk1"/>
          </a:fillRef>
          <a:effectRef idx="1">
            <a:schemeClr val="dk1"/>
          </a:effectRef>
          <a:fontRef idx="minor">
            <a:schemeClr val="dk1"/>
          </a:fontRef>
        </dgm:style>
      </dgm:prSet>
      <dgm:spPr>
        <a:effectLst>
          <a:outerShdw blurRad="50800" dist="38100" algn="l" rotWithShape="0">
            <a:prstClr val="black">
              <a:alpha val="40000"/>
            </a:prstClr>
          </a:outerShdw>
        </a:effectLst>
      </dgm:spPr>
      <dgm:t>
        <a:bodyPr/>
        <a:lstStyle/>
        <a:p>
          <a:endParaRPr lang="en-US"/>
        </a:p>
      </dgm:t>
    </dgm:pt>
    <dgm:pt modelId="{22487456-B765-4963-B9A5-EEB7976CCA7D}" type="pres">
      <dgm:prSet presAssocID="{31AA1F87-5821-4041-85C7-59C85751201B}" presName="balance_01" presStyleLbl="alignAccFollowNode1" presStyleIdx="3" presStyleCnt="4" custScaleX="110896" custScaleY="106525" custLinFactNeighborX="-2752" custLinFactNeighborY="-93065">
        <dgm:presLayoutVars>
          <dgm:bulletEnabled val="1"/>
        </dgm:presLayoutVars>
        <dgm:style>
          <a:lnRef idx="1">
            <a:schemeClr val="dk1"/>
          </a:lnRef>
          <a:fillRef idx="2">
            <a:schemeClr val="dk1"/>
          </a:fillRef>
          <a:effectRef idx="1">
            <a:schemeClr val="dk1"/>
          </a:effectRef>
          <a:fontRef idx="minor">
            <a:schemeClr val="dk1"/>
          </a:fontRef>
        </dgm:style>
      </dgm:prSet>
      <dgm:spPr>
        <a:effectLst>
          <a:outerShdw blurRad="50800" dist="38100" dir="2700000" algn="tl" rotWithShape="0">
            <a:prstClr val="black">
              <a:alpha val="40000"/>
            </a:prstClr>
          </a:outerShdw>
        </a:effectLst>
      </dgm:spPr>
      <dgm:t>
        <a:bodyPr/>
        <a:lstStyle/>
        <a:p>
          <a:endParaRPr lang="en-US"/>
        </a:p>
      </dgm:t>
    </dgm:pt>
    <dgm:pt modelId="{19B05924-DFEA-4AA5-A28A-60B6EFC2C566}" type="pres">
      <dgm:prSet presAssocID="{31AA1F87-5821-4041-85C7-59C85751201B}" presName="right_01_1" presStyleLbl="node1" presStyleIdx="0" presStyleCnt="1" custScaleX="124234" custScaleY="36592" custLinFactNeighborX="-10638" custLinFactNeighborY="13092">
        <dgm:presLayoutVars>
          <dgm:bulletEnabled val="1"/>
        </dgm:presLayoutVars>
      </dgm:prSet>
      <dgm:spPr>
        <a:prstGeom prst="rect">
          <a:avLst/>
        </a:prstGeom>
      </dgm:spPr>
      <dgm:t>
        <a:bodyPr/>
        <a:lstStyle/>
        <a:p>
          <a:endParaRPr lang="en-US"/>
        </a:p>
      </dgm:t>
    </dgm:pt>
  </dgm:ptLst>
  <dgm:cxnLst>
    <dgm:cxn modelId="{219F1DA0-CDE9-4321-910C-D15677D88C7C}" type="presOf" srcId="{31AA1F87-5821-4041-85C7-59C85751201B}" destId="{3F52A8B0-F9FF-4DBB-B364-FD6AE0153958}" srcOrd="0" destOrd="0" presId="urn:microsoft.com/office/officeart/2005/8/layout/balance1"/>
    <dgm:cxn modelId="{6D9B75F1-A278-4059-8154-34366F431E48}" srcId="{31AA1F87-5821-4041-85C7-59C85751201B}" destId="{5DFDAE10-DCC1-405D-849F-06A6CFCD83A3}" srcOrd="0" destOrd="0" parTransId="{0C66B3C0-C7FE-44F7-962F-A7CFEBDF80AF}" sibTransId="{1FCB2F36-ABF0-482C-A889-B231F3B0CDB8}"/>
    <dgm:cxn modelId="{AD91EE2F-381D-4073-8902-420C01877D5B}" srcId="{31AA1F87-5821-4041-85C7-59C85751201B}" destId="{498DD6AC-C198-44B9-82A6-409460740CC8}" srcOrd="2" destOrd="0" parTransId="{CB19339A-A208-4775-B2D5-4076B4B22708}" sibTransId="{AC54B04A-F8E1-4F6C-86CF-37260003F761}"/>
    <dgm:cxn modelId="{F04B012E-ACA8-4A88-A2B3-747527A6A85F}" type="presOf" srcId="{5AC94FD2-568B-475E-850D-25607A1B12CE}" destId="{CC1162B6-BA0B-4601-BBA4-EDB63700E827}" srcOrd="0" destOrd="0" presId="urn:microsoft.com/office/officeart/2005/8/layout/balance1"/>
    <dgm:cxn modelId="{ADBEF4C2-C103-4562-8864-431D2C5715DF}" srcId="{5AC94FD2-568B-475E-850D-25607A1B12CE}" destId="{AB096CD6-2DBB-4E6A-A20A-EE32A64D9C36}" srcOrd="0" destOrd="0" parTransId="{CFCE8044-4A5B-47B1-A348-8F48EF633692}" sibTransId="{9958DF18-A964-4D7B-9C9D-527C5ABDA61A}"/>
    <dgm:cxn modelId="{3AC9F057-8499-4522-AE9B-4C042BA28CB8}" srcId="{31AA1F87-5821-4041-85C7-59C85751201B}" destId="{5AC94FD2-568B-475E-850D-25607A1B12CE}" srcOrd="1" destOrd="0" parTransId="{41552A63-14A9-4BBE-8E71-21EDFE456D69}" sibTransId="{6099FA65-2E69-4FF5-999C-04DD995AD861}"/>
    <dgm:cxn modelId="{E7B09E4B-A2BA-4555-B3FD-B440618D8044}" type="presOf" srcId="{AB096CD6-2DBB-4E6A-A20A-EE32A64D9C36}" destId="{19B05924-DFEA-4AA5-A28A-60B6EFC2C566}" srcOrd="0" destOrd="0" presId="urn:microsoft.com/office/officeart/2005/8/layout/balance1"/>
    <dgm:cxn modelId="{8727983B-7863-42C3-83C6-04C9DFC09278}" type="presOf" srcId="{5DFDAE10-DCC1-405D-849F-06A6CFCD83A3}" destId="{CB5A3484-C184-44B5-B2BA-88D23CF94B77}" srcOrd="0" destOrd="0" presId="urn:microsoft.com/office/officeart/2005/8/layout/balance1"/>
    <dgm:cxn modelId="{07DA40C1-0797-432B-B87F-7390245A476C}" type="presParOf" srcId="{3F52A8B0-F9FF-4DBB-B364-FD6AE0153958}" destId="{B188EF4F-A3CF-4F3B-B058-D3C27DB4F78F}" srcOrd="0" destOrd="0" presId="urn:microsoft.com/office/officeart/2005/8/layout/balance1"/>
    <dgm:cxn modelId="{3D1B6F9D-C462-44EE-9461-DCCDF5D3FFAA}" type="presParOf" srcId="{3F52A8B0-F9FF-4DBB-B364-FD6AE0153958}" destId="{511E8252-926A-41C9-B901-96558FC363DE}" srcOrd="1" destOrd="0" presId="urn:microsoft.com/office/officeart/2005/8/layout/balance1"/>
    <dgm:cxn modelId="{FD041A92-1E18-4E5D-B4A2-49FA2732FEE6}" type="presParOf" srcId="{511E8252-926A-41C9-B901-96558FC363DE}" destId="{CB5A3484-C184-44B5-B2BA-88D23CF94B77}" srcOrd="0" destOrd="0" presId="urn:microsoft.com/office/officeart/2005/8/layout/balance1"/>
    <dgm:cxn modelId="{61792B5F-634C-4601-AA4D-E155A38FC9E3}" type="presParOf" srcId="{511E8252-926A-41C9-B901-96558FC363DE}" destId="{CC1162B6-BA0B-4601-BBA4-EDB63700E827}" srcOrd="1" destOrd="0" presId="urn:microsoft.com/office/officeart/2005/8/layout/balance1"/>
    <dgm:cxn modelId="{DB32B4D7-B878-494E-9FBE-EC409925C229}" type="presParOf" srcId="{3F52A8B0-F9FF-4DBB-B364-FD6AE0153958}" destId="{128AAEFC-D9A7-4A9E-B620-CB8A4DDF5A55}" srcOrd="2" destOrd="0" presId="urn:microsoft.com/office/officeart/2005/8/layout/balance1"/>
    <dgm:cxn modelId="{FA515CB5-98D5-4165-8AEC-76C8FE4977E1}" type="presParOf" srcId="{128AAEFC-D9A7-4A9E-B620-CB8A4DDF5A55}" destId="{1CEA6C73-746F-4AB6-942B-87E61271D62E}" srcOrd="0" destOrd="0" presId="urn:microsoft.com/office/officeart/2005/8/layout/balance1"/>
    <dgm:cxn modelId="{41A202B2-6953-4D2E-91F3-AB84F84D8999}" type="presParOf" srcId="{128AAEFC-D9A7-4A9E-B620-CB8A4DDF5A55}" destId="{93450F69-D01C-4896-8CAD-12BC74303085}" srcOrd="1" destOrd="0" presId="urn:microsoft.com/office/officeart/2005/8/layout/balance1"/>
    <dgm:cxn modelId="{0D6ACB41-D482-4691-9B13-49B9EEA01E7D}" type="presParOf" srcId="{128AAEFC-D9A7-4A9E-B620-CB8A4DDF5A55}" destId="{22487456-B765-4963-B9A5-EEB7976CCA7D}" srcOrd="2" destOrd="0" presId="urn:microsoft.com/office/officeart/2005/8/layout/balance1"/>
    <dgm:cxn modelId="{904CD36E-3E53-463E-A087-0AA05F0491BF}" type="presParOf" srcId="{128AAEFC-D9A7-4A9E-B620-CB8A4DDF5A55}" destId="{19B05924-DFEA-4AA5-A28A-60B6EFC2C566}" srcOrd="3"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45063C7-C7D7-4B9B-A454-9D4A55DC6BE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295D413-54AA-42E0-AEED-B32898936BAF}">
      <dgm:prSet custT="1">
        <dgm:style>
          <a:lnRef idx="1">
            <a:schemeClr val="accent1"/>
          </a:lnRef>
          <a:fillRef idx="2">
            <a:schemeClr val="accent1"/>
          </a:fillRef>
          <a:effectRef idx="1">
            <a:schemeClr val="accent1"/>
          </a:effectRef>
          <a:fontRef idx="minor">
            <a:schemeClr val="dk1"/>
          </a:fontRef>
        </dgm:style>
      </dgm:prSet>
      <dgm:spPr/>
      <dgm:t>
        <a:bodyPr/>
        <a:lstStyle/>
        <a:p>
          <a:r>
            <a:rPr lang="en-US" sz="2000" b="0" dirty="0" smtClean="0">
              <a:solidFill>
                <a:srgbClr val="006699"/>
              </a:solidFill>
              <a:latin typeface="Arial" pitchFamily="34" charset="0"/>
              <a:cs typeface="Arial" pitchFamily="34" charset="0"/>
            </a:rPr>
            <a:t>What do the results mean? </a:t>
          </a:r>
          <a:endParaRPr lang="en-US" sz="2000" b="0" dirty="0">
            <a:solidFill>
              <a:srgbClr val="006699"/>
            </a:solidFill>
            <a:latin typeface="Arial" pitchFamily="34" charset="0"/>
            <a:cs typeface="Arial" pitchFamily="34" charset="0"/>
          </a:endParaRPr>
        </a:p>
      </dgm:t>
    </dgm:pt>
    <dgm:pt modelId="{A6C2317C-4EAD-4A29-A859-89AE7B10DBDA}" type="parTrans" cxnId="{7D6C88BD-1569-4BB8-85BE-81EFEED7DB1D}">
      <dgm:prSet/>
      <dgm:spPr/>
      <dgm:t>
        <a:bodyPr/>
        <a:lstStyle/>
        <a:p>
          <a:endParaRPr lang="en-US"/>
        </a:p>
      </dgm:t>
    </dgm:pt>
    <dgm:pt modelId="{AA1713E3-9AD1-4C45-8FC7-B6AEE5FCECF1}" type="sibTrans" cxnId="{7D6C88BD-1569-4BB8-85BE-81EFEED7DB1D}">
      <dgm:prSet/>
      <dgm:spPr/>
      <dgm:t>
        <a:bodyPr/>
        <a:lstStyle/>
        <a:p>
          <a:endParaRPr lang="en-US"/>
        </a:p>
      </dgm:t>
    </dgm:pt>
    <dgm:pt modelId="{9ABF2148-4C56-4739-9D79-69D21254AD31}">
      <dgm:prSet custT="1">
        <dgm:style>
          <a:lnRef idx="1">
            <a:schemeClr val="accent1"/>
          </a:lnRef>
          <a:fillRef idx="2">
            <a:schemeClr val="accent1"/>
          </a:fillRef>
          <a:effectRef idx="1">
            <a:schemeClr val="accent1"/>
          </a:effectRef>
          <a:fontRef idx="minor">
            <a:schemeClr val="dk1"/>
          </a:fontRef>
        </dgm:style>
      </dgm:prSet>
      <dgm:spPr/>
      <dgm:t>
        <a:bodyPr/>
        <a:lstStyle/>
        <a:p>
          <a:r>
            <a:rPr lang="en-US" sz="2000" b="0" dirty="0" smtClean="0">
              <a:solidFill>
                <a:srgbClr val="006699"/>
              </a:solidFill>
              <a:latin typeface="Arial" pitchFamily="34" charset="0"/>
              <a:cs typeface="Arial" pitchFamily="34" charset="0"/>
            </a:rPr>
            <a:t>Most </a:t>
          </a:r>
          <a:r>
            <a:rPr lang="en-US" sz="2000" b="0" u="none" dirty="0" smtClean="0">
              <a:solidFill>
                <a:srgbClr val="006699"/>
              </a:solidFill>
              <a:latin typeface="Arial" pitchFamily="34" charset="0"/>
              <a:cs typeface="Arial" pitchFamily="34" charset="0"/>
            </a:rPr>
            <a:t>important </a:t>
          </a:r>
          <a:r>
            <a:rPr lang="en-US" sz="2000" b="0" dirty="0" smtClean="0">
              <a:solidFill>
                <a:srgbClr val="006699"/>
              </a:solidFill>
              <a:latin typeface="Arial" pitchFamily="34" charset="0"/>
              <a:cs typeface="Arial" pitchFamily="34" charset="0"/>
            </a:rPr>
            <a:t>section</a:t>
          </a:r>
        </a:p>
        <a:p>
          <a:r>
            <a:rPr lang="en-US" sz="2000" b="0" smtClean="0">
              <a:solidFill>
                <a:srgbClr val="006699"/>
              </a:solidFill>
              <a:latin typeface="Arial" pitchFamily="34" charset="0"/>
              <a:cs typeface="Arial" pitchFamily="34" charset="0"/>
            </a:rPr>
            <a:t>Sell your article! </a:t>
          </a:r>
          <a:endParaRPr lang="en-US" sz="2000" b="0" dirty="0">
            <a:solidFill>
              <a:srgbClr val="006699"/>
            </a:solidFill>
            <a:latin typeface="Arial" pitchFamily="34" charset="0"/>
            <a:cs typeface="Arial" pitchFamily="34" charset="0"/>
          </a:endParaRPr>
        </a:p>
      </dgm:t>
    </dgm:pt>
    <dgm:pt modelId="{D9E04D09-DC0A-4456-8D81-79132131E921}" type="parTrans" cxnId="{D4D94006-D51E-418F-B558-DB209ACA563B}">
      <dgm:prSet/>
      <dgm:spPr/>
      <dgm:t>
        <a:bodyPr/>
        <a:lstStyle/>
        <a:p>
          <a:endParaRPr lang="en-US"/>
        </a:p>
      </dgm:t>
    </dgm:pt>
    <dgm:pt modelId="{FFDA8E51-8DB2-4247-B67F-60A8CE8120B7}" type="sibTrans" cxnId="{D4D94006-D51E-418F-B558-DB209ACA563B}">
      <dgm:prSet/>
      <dgm:spPr/>
      <dgm:t>
        <a:bodyPr/>
        <a:lstStyle/>
        <a:p>
          <a:endParaRPr lang="en-US"/>
        </a:p>
      </dgm:t>
    </dgm:pt>
    <dgm:pt modelId="{92FF8A4A-2403-4562-995F-3C58FCAA0009}">
      <dgm:prSet custT="1">
        <dgm:style>
          <a:lnRef idx="1">
            <a:schemeClr val="accent1"/>
          </a:lnRef>
          <a:fillRef idx="2">
            <a:schemeClr val="accent1"/>
          </a:fillRef>
          <a:effectRef idx="1">
            <a:schemeClr val="accent1"/>
          </a:effectRef>
          <a:fontRef idx="minor">
            <a:schemeClr val="dk1"/>
          </a:fontRef>
        </dgm:style>
      </dgm:prSet>
      <dgm:spPr/>
      <dgm:t>
        <a:bodyPr/>
        <a:lstStyle/>
        <a:p>
          <a:r>
            <a:rPr lang="en-US" sz="2000" b="0" dirty="0" smtClean="0">
              <a:solidFill>
                <a:srgbClr val="006699"/>
              </a:solidFill>
              <a:latin typeface="Arial" pitchFamily="34" charset="0"/>
              <a:cs typeface="Arial" pitchFamily="34" charset="0"/>
            </a:rPr>
            <a:t>Make the discussion correspond to the results and the introduction </a:t>
          </a:r>
          <a:endParaRPr lang="en-US" sz="2000" b="0" dirty="0">
            <a:solidFill>
              <a:srgbClr val="006699"/>
            </a:solidFill>
            <a:latin typeface="Arial" pitchFamily="34" charset="0"/>
            <a:cs typeface="Arial" pitchFamily="34" charset="0"/>
          </a:endParaRPr>
        </a:p>
      </dgm:t>
    </dgm:pt>
    <dgm:pt modelId="{9A5D1EF0-A3A0-4E0B-BB71-C3FA082ACFB0}" type="parTrans" cxnId="{5CAC3123-D359-42CB-AC9D-6AD16999E956}">
      <dgm:prSet/>
      <dgm:spPr/>
      <dgm:t>
        <a:bodyPr/>
        <a:lstStyle/>
        <a:p>
          <a:endParaRPr lang="en-US"/>
        </a:p>
      </dgm:t>
    </dgm:pt>
    <dgm:pt modelId="{E834033E-49A3-48F3-B683-05D0BF00EFDC}" type="sibTrans" cxnId="{5CAC3123-D359-42CB-AC9D-6AD16999E956}">
      <dgm:prSet/>
      <dgm:spPr/>
      <dgm:t>
        <a:bodyPr/>
        <a:lstStyle/>
        <a:p>
          <a:endParaRPr lang="en-US"/>
        </a:p>
      </dgm:t>
    </dgm:pt>
    <dgm:pt modelId="{85384A6C-E1E4-440F-9C82-55E68CBB50B9}">
      <dgm:prSet custT="1">
        <dgm:style>
          <a:lnRef idx="1">
            <a:schemeClr val="accent1"/>
          </a:lnRef>
          <a:fillRef idx="2">
            <a:schemeClr val="accent1"/>
          </a:fillRef>
          <a:effectRef idx="1">
            <a:schemeClr val="accent1"/>
          </a:effectRef>
          <a:fontRef idx="minor">
            <a:schemeClr val="dk1"/>
          </a:fontRef>
        </dgm:style>
      </dgm:prSet>
      <dgm:spPr/>
      <dgm:t>
        <a:bodyPr/>
        <a:lstStyle/>
        <a:p>
          <a:r>
            <a:rPr lang="en-US" sz="2000" b="0" dirty="0" smtClean="0">
              <a:solidFill>
                <a:srgbClr val="006699"/>
              </a:solidFill>
              <a:latin typeface="Arial" pitchFamily="34" charset="0"/>
              <a:cs typeface="Arial" pitchFamily="34" charset="0"/>
            </a:rPr>
            <a:t>You need to compare published results with your own </a:t>
          </a:r>
          <a:endParaRPr lang="en-US" sz="2000" b="0" dirty="0">
            <a:solidFill>
              <a:srgbClr val="006699"/>
            </a:solidFill>
            <a:latin typeface="Arial" pitchFamily="34" charset="0"/>
            <a:cs typeface="Arial" pitchFamily="34" charset="0"/>
          </a:endParaRPr>
        </a:p>
      </dgm:t>
    </dgm:pt>
    <dgm:pt modelId="{EEA5D58F-9600-47A1-B516-963C70848095}" type="parTrans" cxnId="{F778C5A9-72BD-4D7F-A773-6B1ABF3F26CF}">
      <dgm:prSet/>
      <dgm:spPr/>
      <dgm:t>
        <a:bodyPr/>
        <a:lstStyle/>
        <a:p>
          <a:endParaRPr lang="en-US"/>
        </a:p>
      </dgm:t>
    </dgm:pt>
    <dgm:pt modelId="{BAFD6030-BDB2-497C-A4AC-504BA296048E}" type="sibTrans" cxnId="{F778C5A9-72BD-4D7F-A773-6B1ABF3F26CF}">
      <dgm:prSet/>
      <dgm:spPr/>
      <dgm:t>
        <a:bodyPr/>
        <a:lstStyle/>
        <a:p>
          <a:endParaRPr lang="en-US"/>
        </a:p>
      </dgm:t>
    </dgm:pt>
    <dgm:pt modelId="{05DC907C-0365-4764-AADC-05D06C4FB48B}" type="pres">
      <dgm:prSet presAssocID="{E45063C7-C7D7-4B9B-A454-9D4A55DC6BE7}" presName="Name0" presStyleCnt="0">
        <dgm:presLayoutVars>
          <dgm:dir/>
          <dgm:animLvl val="lvl"/>
          <dgm:resizeHandles val="exact"/>
        </dgm:presLayoutVars>
      </dgm:prSet>
      <dgm:spPr/>
      <dgm:t>
        <a:bodyPr/>
        <a:lstStyle/>
        <a:p>
          <a:endParaRPr lang="en-US"/>
        </a:p>
      </dgm:t>
    </dgm:pt>
    <dgm:pt modelId="{673ECD5C-0BCC-481C-9BDD-AB0DC7B6049A}" type="pres">
      <dgm:prSet presAssocID="{D295D413-54AA-42E0-AEED-B32898936BAF}" presName="linNode" presStyleCnt="0"/>
      <dgm:spPr/>
    </dgm:pt>
    <dgm:pt modelId="{1930A9B2-6393-49B0-A9F5-4B227099447C}" type="pres">
      <dgm:prSet presAssocID="{D295D413-54AA-42E0-AEED-B32898936BAF}" presName="parentText" presStyleLbl="node1" presStyleIdx="0" presStyleCnt="4" custLinFactNeighborX="-1045" custLinFactNeighborY="-3183">
        <dgm:presLayoutVars>
          <dgm:chMax val="1"/>
          <dgm:bulletEnabled val="1"/>
        </dgm:presLayoutVars>
      </dgm:prSet>
      <dgm:spPr>
        <a:prstGeom prst="rect">
          <a:avLst/>
        </a:prstGeom>
      </dgm:spPr>
      <dgm:t>
        <a:bodyPr/>
        <a:lstStyle/>
        <a:p>
          <a:endParaRPr lang="en-US"/>
        </a:p>
      </dgm:t>
    </dgm:pt>
    <dgm:pt modelId="{AD59E068-D594-4C8D-8E36-CFACDDF02482}" type="pres">
      <dgm:prSet presAssocID="{AA1713E3-9AD1-4C45-8FC7-B6AEE5FCECF1}" presName="sp" presStyleCnt="0"/>
      <dgm:spPr/>
    </dgm:pt>
    <dgm:pt modelId="{8278FCFB-D195-4E65-91CF-908E6F66C713}" type="pres">
      <dgm:prSet presAssocID="{9ABF2148-4C56-4739-9D79-69D21254AD31}" presName="linNode" presStyleCnt="0"/>
      <dgm:spPr/>
    </dgm:pt>
    <dgm:pt modelId="{341BCB94-5743-4A3F-8948-60122BF33663}" type="pres">
      <dgm:prSet presAssocID="{9ABF2148-4C56-4739-9D79-69D21254AD31}" presName="parentText" presStyleLbl="node1" presStyleIdx="1" presStyleCnt="4" custLinFactNeighborX="-1045" custLinFactNeighborY="1242">
        <dgm:presLayoutVars>
          <dgm:chMax val="1"/>
          <dgm:bulletEnabled val="1"/>
        </dgm:presLayoutVars>
      </dgm:prSet>
      <dgm:spPr>
        <a:prstGeom prst="rect">
          <a:avLst/>
        </a:prstGeom>
      </dgm:spPr>
      <dgm:t>
        <a:bodyPr/>
        <a:lstStyle/>
        <a:p>
          <a:endParaRPr lang="en-US"/>
        </a:p>
      </dgm:t>
    </dgm:pt>
    <dgm:pt modelId="{FBB70D98-1EFE-4AAC-950B-2F6475276AE0}" type="pres">
      <dgm:prSet presAssocID="{FFDA8E51-8DB2-4247-B67F-60A8CE8120B7}" presName="sp" presStyleCnt="0"/>
      <dgm:spPr/>
    </dgm:pt>
    <dgm:pt modelId="{D805BA03-DB37-48AD-AAD5-AF9277B70F98}" type="pres">
      <dgm:prSet presAssocID="{92FF8A4A-2403-4562-995F-3C58FCAA0009}" presName="linNode" presStyleCnt="0"/>
      <dgm:spPr/>
    </dgm:pt>
    <dgm:pt modelId="{41D27211-B04A-4322-B8B6-31E3C5AC22FC}" type="pres">
      <dgm:prSet presAssocID="{92FF8A4A-2403-4562-995F-3C58FCAA0009}" presName="parentText" presStyleLbl="node1" presStyleIdx="2" presStyleCnt="4" custLinFactNeighborX="-1045" custLinFactNeighborY="2219">
        <dgm:presLayoutVars>
          <dgm:chMax val="1"/>
          <dgm:bulletEnabled val="1"/>
        </dgm:presLayoutVars>
      </dgm:prSet>
      <dgm:spPr>
        <a:prstGeom prst="rect">
          <a:avLst/>
        </a:prstGeom>
      </dgm:spPr>
      <dgm:t>
        <a:bodyPr/>
        <a:lstStyle/>
        <a:p>
          <a:endParaRPr lang="en-US"/>
        </a:p>
      </dgm:t>
    </dgm:pt>
    <dgm:pt modelId="{78295029-1431-48A3-9FBB-0D73B9737C2B}" type="pres">
      <dgm:prSet presAssocID="{E834033E-49A3-48F3-B683-05D0BF00EFDC}" presName="sp" presStyleCnt="0"/>
      <dgm:spPr/>
    </dgm:pt>
    <dgm:pt modelId="{A63CF8E9-DE5D-45AF-931F-3BA374118E44}" type="pres">
      <dgm:prSet presAssocID="{85384A6C-E1E4-440F-9C82-55E68CBB50B9}" presName="linNode" presStyleCnt="0"/>
      <dgm:spPr/>
    </dgm:pt>
    <dgm:pt modelId="{72208026-6F96-4725-AA05-B7FEF428B5B8}" type="pres">
      <dgm:prSet presAssocID="{85384A6C-E1E4-440F-9C82-55E68CBB50B9}" presName="parentText" presStyleLbl="node1" presStyleIdx="3" presStyleCnt="4" custLinFactNeighborX="-1045" custLinFactNeighborY="6645">
        <dgm:presLayoutVars>
          <dgm:chMax val="1"/>
          <dgm:bulletEnabled val="1"/>
        </dgm:presLayoutVars>
      </dgm:prSet>
      <dgm:spPr>
        <a:prstGeom prst="rect">
          <a:avLst/>
        </a:prstGeom>
      </dgm:spPr>
      <dgm:t>
        <a:bodyPr/>
        <a:lstStyle/>
        <a:p>
          <a:endParaRPr lang="en-US"/>
        </a:p>
      </dgm:t>
    </dgm:pt>
  </dgm:ptLst>
  <dgm:cxnLst>
    <dgm:cxn modelId="{1735D6EA-6B82-44D0-8082-D9AD61914B45}" type="presOf" srcId="{9ABF2148-4C56-4739-9D79-69D21254AD31}" destId="{341BCB94-5743-4A3F-8948-60122BF33663}" srcOrd="0" destOrd="0" presId="urn:microsoft.com/office/officeart/2005/8/layout/vList5"/>
    <dgm:cxn modelId="{360F832C-FE35-46EF-B710-750380FB41A3}" type="presOf" srcId="{85384A6C-E1E4-440F-9C82-55E68CBB50B9}" destId="{72208026-6F96-4725-AA05-B7FEF428B5B8}" srcOrd="0" destOrd="0" presId="urn:microsoft.com/office/officeart/2005/8/layout/vList5"/>
    <dgm:cxn modelId="{6FFD3A35-9B3B-44C9-8511-214F1AA6CFF7}" type="presOf" srcId="{E45063C7-C7D7-4B9B-A454-9D4A55DC6BE7}" destId="{05DC907C-0365-4764-AADC-05D06C4FB48B}" srcOrd="0" destOrd="0" presId="urn:microsoft.com/office/officeart/2005/8/layout/vList5"/>
    <dgm:cxn modelId="{5CAC3123-D359-42CB-AC9D-6AD16999E956}" srcId="{E45063C7-C7D7-4B9B-A454-9D4A55DC6BE7}" destId="{92FF8A4A-2403-4562-995F-3C58FCAA0009}" srcOrd="2" destOrd="0" parTransId="{9A5D1EF0-A3A0-4E0B-BB71-C3FA082ACFB0}" sibTransId="{E834033E-49A3-48F3-B683-05D0BF00EFDC}"/>
    <dgm:cxn modelId="{07E864A5-CEC9-486A-9501-5593E29221ED}" type="presOf" srcId="{D295D413-54AA-42E0-AEED-B32898936BAF}" destId="{1930A9B2-6393-49B0-A9F5-4B227099447C}" srcOrd="0" destOrd="0" presId="urn:microsoft.com/office/officeart/2005/8/layout/vList5"/>
    <dgm:cxn modelId="{158DA355-9B61-4B70-8746-25421425B601}" type="presOf" srcId="{92FF8A4A-2403-4562-995F-3C58FCAA0009}" destId="{41D27211-B04A-4322-B8B6-31E3C5AC22FC}" srcOrd="0" destOrd="0" presId="urn:microsoft.com/office/officeart/2005/8/layout/vList5"/>
    <dgm:cxn modelId="{7D6C88BD-1569-4BB8-85BE-81EFEED7DB1D}" srcId="{E45063C7-C7D7-4B9B-A454-9D4A55DC6BE7}" destId="{D295D413-54AA-42E0-AEED-B32898936BAF}" srcOrd="0" destOrd="0" parTransId="{A6C2317C-4EAD-4A29-A859-89AE7B10DBDA}" sibTransId="{AA1713E3-9AD1-4C45-8FC7-B6AEE5FCECF1}"/>
    <dgm:cxn modelId="{D4D94006-D51E-418F-B558-DB209ACA563B}" srcId="{E45063C7-C7D7-4B9B-A454-9D4A55DC6BE7}" destId="{9ABF2148-4C56-4739-9D79-69D21254AD31}" srcOrd="1" destOrd="0" parTransId="{D9E04D09-DC0A-4456-8D81-79132131E921}" sibTransId="{FFDA8E51-8DB2-4247-B67F-60A8CE8120B7}"/>
    <dgm:cxn modelId="{F778C5A9-72BD-4D7F-A773-6B1ABF3F26CF}" srcId="{E45063C7-C7D7-4B9B-A454-9D4A55DC6BE7}" destId="{85384A6C-E1E4-440F-9C82-55E68CBB50B9}" srcOrd="3" destOrd="0" parTransId="{EEA5D58F-9600-47A1-B516-963C70848095}" sibTransId="{BAFD6030-BDB2-497C-A4AC-504BA296048E}"/>
    <dgm:cxn modelId="{7C0718D8-5B0F-4666-8C98-D868480AD25B}" type="presParOf" srcId="{05DC907C-0365-4764-AADC-05D06C4FB48B}" destId="{673ECD5C-0BCC-481C-9BDD-AB0DC7B6049A}" srcOrd="0" destOrd="0" presId="urn:microsoft.com/office/officeart/2005/8/layout/vList5"/>
    <dgm:cxn modelId="{11AA6EE4-8F9C-4979-83AD-92319A481A7A}" type="presParOf" srcId="{673ECD5C-0BCC-481C-9BDD-AB0DC7B6049A}" destId="{1930A9B2-6393-49B0-A9F5-4B227099447C}" srcOrd="0" destOrd="0" presId="urn:microsoft.com/office/officeart/2005/8/layout/vList5"/>
    <dgm:cxn modelId="{E63AB4E8-22E9-46C3-89B4-2E9DF45495E1}" type="presParOf" srcId="{05DC907C-0365-4764-AADC-05D06C4FB48B}" destId="{AD59E068-D594-4C8D-8E36-CFACDDF02482}" srcOrd="1" destOrd="0" presId="urn:microsoft.com/office/officeart/2005/8/layout/vList5"/>
    <dgm:cxn modelId="{97041F19-A78A-4A23-A1E0-858735A69560}" type="presParOf" srcId="{05DC907C-0365-4764-AADC-05D06C4FB48B}" destId="{8278FCFB-D195-4E65-91CF-908E6F66C713}" srcOrd="2" destOrd="0" presId="urn:microsoft.com/office/officeart/2005/8/layout/vList5"/>
    <dgm:cxn modelId="{66424BE8-A593-4694-B196-11C1ADAAC131}" type="presParOf" srcId="{8278FCFB-D195-4E65-91CF-908E6F66C713}" destId="{341BCB94-5743-4A3F-8948-60122BF33663}" srcOrd="0" destOrd="0" presId="urn:microsoft.com/office/officeart/2005/8/layout/vList5"/>
    <dgm:cxn modelId="{95E280F9-6570-4CF1-895A-1F7225B6FE80}" type="presParOf" srcId="{05DC907C-0365-4764-AADC-05D06C4FB48B}" destId="{FBB70D98-1EFE-4AAC-950B-2F6475276AE0}" srcOrd="3" destOrd="0" presId="urn:microsoft.com/office/officeart/2005/8/layout/vList5"/>
    <dgm:cxn modelId="{A2EF1BCB-B72F-4D50-8A9C-10AD5221CBBC}" type="presParOf" srcId="{05DC907C-0365-4764-AADC-05D06C4FB48B}" destId="{D805BA03-DB37-48AD-AAD5-AF9277B70F98}" srcOrd="4" destOrd="0" presId="urn:microsoft.com/office/officeart/2005/8/layout/vList5"/>
    <dgm:cxn modelId="{30410BCC-9809-4542-9D24-C9E4895D522F}" type="presParOf" srcId="{D805BA03-DB37-48AD-AAD5-AF9277B70F98}" destId="{41D27211-B04A-4322-B8B6-31E3C5AC22FC}" srcOrd="0" destOrd="0" presId="urn:microsoft.com/office/officeart/2005/8/layout/vList5"/>
    <dgm:cxn modelId="{B7CB57E8-7395-4A2E-9B46-B613CC11698D}" type="presParOf" srcId="{05DC907C-0365-4764-AADC-05D06C4FB48B}" destId="{78295029-1431-48A3-9FBB-0D73B9737C2B}" srcOrd="5" destOrd="0" presId="urn:microsoft.com/office/officeart/2005/8/layout/vList5"/>
    <dgm:cxn modelId="{327FB35F-1C4E-43FE-A1CF-C690465135D1}" type="presParOf" srcId="{05DC907C-0365-4764-AADC-05D06C4FB48B}" destId="{A63CF8E9-DE5D-45AF-931F-3BA374118E44}" srcOrd="6" destOrd="0" presId="urn:microsoft.com/office/officeart/2005/8/layout/vList5"/>
    <dgm:cxn modelId="{03361922-F2C6-4EF9-B2F5-05D60720F1CD}" type="presParOf" srcId="{A63CF8E9-DE5D-45AF-931F-3BA374118E44}" destId="{72208026-6F96-4725-AA05-B7FEF428B5B8}"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5D9DD44-0BE8-4F31-A6AC-F6BE27A3ECDD}"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5D5072AA-2982-46E5-8184-BA54A56D878C}">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2400" b="0" u="none" dirty="0" smtClean="0">
              <a:solidFill>
                <a:srgbClr val="006699"/>
              </a:solidFill>
              <a:latin typeface="Arial" pitchFamily="34" charset="0"/>
              <a:cs typeface="Arial" pitchFamily="34" charset="0"/>
            </a:rPr>
            <a:t>Not a repetition of the Abstract</a:t>
          </a:r>
          <a:endParaRPr lang="en-US" sz="2400" b="0" u="none" dirty="0">
            <a:solidFill>
              <a:srgbClr val="006699"/>
            </a:solidFill>
            <a:latin typeface="Arial" pitchFamily="34" charset="0"/>
            <a:cs typeface="Arial" pitchFamily="34" charset="0"/>
          </a:endParaRPr>
        </a:p>
      </dgm:t>
    </dgm:pt>
    <dgm:pt modelId="{25AB9C76-2E8B-49A0-8E99-FCECE5E5FA17}" type="parTrans" cxnId="{3494E4AC-8B7A-4B27-9D84-FC7B7EEE7549}">
      <dgm:prSet/>
      <dgm:spPr/>
      <dgm:t>
        <a:bodyPr/>
        <a:lstStyle/>
        <a:p>
          <a:endParaRPr lang="en-US"/>
        </a:p>
      </dgm:t>
    </dgm:pt>
    <dgm:pt modelId="{918F3A9D-C84D-41AF-92F3-7B0256E42A22}" type="sibTrans" cxnId="{3494E4AC-8B7A-4B27-9D84-FC7B7EEE7549}">
      <dgm:prSet/>
      <dgm:spPr/>
      <dgm:t>
        <a:bodyPr/>
        <a:lstStyle/>
        <a:p>
          <a:endParaRPr lang="en-US"/>
        </a:p>
      </dgm:t>
    </dgm:pt>
    <dgm:pt modelId="{6D66A702-C1C4-48ED-ABF9-445610D1CE1A}">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2400" dirty="0" smtClean="0">
              <a:solidFill>
                <a:srgbClr val="006699"/>
              </a:solidFill>
              <a:latin typeface="Arial" pitchFamily="34" charset="0"/>
              <a:cs typeface="Arial" pitchFamily="34" charset="0"/>
            </a:rPr>
            <a:t>Provide suggested future experiments</a:t>
          </a:r>
          <a:endParaRPr lang="en-US" sz="2400" dirty="0">
            <a:solidFill>
              <a:srgbClr val="006699"/>
            </a:solidFill>
            <a:latin typeface="Arial" pitchFamily="34" charset="0"/>
            <a:cs typeface="Arial" pitchFamily="34" charset="0"/>
          </a:endParaRPr>
        </a:p>
      </dgm:t>
    </dgm:pt>
    <dgm:pt modelId="{8D9502CC-16FF-4BB3-95F7-8261FD1363EE}" type="parTrans" cxnId="{1F0CD65F-48F1-433A-B454-AE1FFCFF2D86}">
      <dgm:prSet/>
      <dgm:spPr/>
      <dgm:t>
        <a:bodyPr/>
        <a:lstStyle/>
        <a:p>
          <a:endParaRPr lang="en-US"/>
        </a:p>
      </dgm:t>
    </dgm:pt>
    <dgm:pt modelId="{63915F2E-2AD2-4420-B659-3656CA85857A}" type="sibTrans" cxnId="{1F0CD65F-48F1-433A-B454-AE1FFCFF2D86}">
      <dgm:prSet/>
      <dgm:spPr/>
      <dgm:t>
        <a:bodyPr/>
        <a:lstStyle/>
        <a:p>
          <a:endParaRPr lang="en-US"/>
        </a:p>
      </dgm:t>
    </dgm:pt>
    <dgm:pt modelId="{92065846-A627-4704-BAC3-CB8ABC030D72}">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2400" dirty="0" smtClean="0">
              <a:solidFill>
                <a:srgbClr val="006699"/>
              </a:solidFill>
              <a:latin typeface="Arial" pitchFamily="34" charset="0"/>
              <a:cs typeface="Arial" pitchFamily="34" charset="0"/>
            </a:rPr>
            <a:t>Should be clear, about the </a:t>
          </a:r>
          <a:r>
            <a:rPr lang="en-US" sz="2400" i="1" dirty="0" smtClean="0">
              <a:solidFill>
                <a:srgbClr val="006699"/>
              </a:solidFill>
              <a:latin typeface="Arial" pitchFamily="34" charset="0"/>
              <a:cs typeface="Arial" pitchFamily="34" charset="0"/>
            </a:rPr>
            <a:t>impact</a:t>
          </a:r>
          <a:r>
            <a:rPr lang="en-US" sz="2400" dirty="0" smtClean="0">
              <a:solidFill>
                <a:srgbClr val="006699"/>
              </a:solidFill>
              <a:latin typeface="Arial" pitchFamily="34" charset="0"/>
              <a:cs typeface="Arial" pitchFamily="34" charset="0"/>
            </a:rPr>
            <a:t> of your work</a:t>
          </a:r>
          <a:endParaRPr lang="en-US" sz="2400" dirty="0">
            <a:solidFill>
              <a:srgbClr val="006699"/>
            </a:solidFill>
            <a:latin typeface="Arial" pitchFamily="34" charset="0"/>
            <a:cs typeface="Arial" pitchFamily="34" charset="0"/>
          </a:endParaRPr>
        </a:p>
      </dgm:t>
    </dgm:pt>
    <dgm:pt modelId="{049F30F8-D93E-4FD9-B653-A196A3128F8D}" type="sibTrans" cxnId="{692CDC61-B461-41BE-906C-30E7CF43D90D}">
      <dgm:prSet/>
      <dgm:spPr/>
      <dgm:t>
        <a:bodyPr/>
        <a:lstStyle/>
        <a:p>
          <a:endParaRPr lang="en-US"/>
        </a:p>
      </dgm:t>
    </dgm:pt>
    <dgm:pt modelId="{3E02F61E-E520-4612-9BD4-FAFEE54E777C}" type="parTrans" cxnId="{692CDC61-B461-41BE-906C-30E7CF43D90D}">
      <dgm:prSet/>
      <dgm:spPr/>
      <dgm:t>
        <a:bodyPr/>
        <a:lstStyle/>
        <a:p>
          <a:endParaRPr lang="en-US"/>
        </a:p>
      </dgm:t>
    </dgm:pt>
    <dgm:pt modelId="{B435CC61-3862-441B-BDFA-047AD7A3A50A}">
      <dgm:prSet custT="1"/>
      <dgm:spPr/>
      <dgm:t>
        <a:bodyPr/>
        <a:lstStyle/>
        <a:p>
          <a:pPr algn="ctr" rtl="0"/>
          <a:r>
            <a:rPr lang="en-US" sz="2400" dirty="0" smtClean="0">
              <a:solidFill>
                <a:srgbClr val="006699"/>
              </a:solidFill>
              <a:latin typeface="Arial" pitchFamily="34" charset="0"/>
              <a:cs typeface="Arial" pitchFamily="34" charset="0"/>
            </a:rPr>
            <a:t>Advance the present state of knowledge</a:t>
          </a:r>
          <a:endParaRPr lang="en-US" sz="2400" b="0" u="sng" dirty="0">
            <a:solidFill>
              <a:srgbClr val="006699"/>
            </a:solidFill>
            <a:latin typeface="Arial" pitchFamily="34" charset="0"/>
            <a:cs typeface="Arial" pitchFamily="34" charset="0"/>
          </a:endParaRPr>
        </a:p>
      </dgm:t>
    </dgm:pt>
    <dgm:pt modelId="{41742033-D305-4D21-91B8-F517BB20E1B8}" type="parTrans" cxnId="{C0D855E9-F70F-43F7-8411-B61D518F6846}">
      <dgm:prSet/>
      <dgm:spPr/>
      <dgm:t>
        <a:bodyPr/>
        <a:lstStyle/>
        <a:p>
          <a:endParaRPr lang="en-US"/>
        </a:p>
      </dgm:t>
    </dgm:pt>
    <dgm:pt modelId="{785702C0-494F-4046-8DEF-639D432CB1E1}" type="sibTrans" cxnId="{C0D855E9-F70F-43F7-8411-B61D518F6846}">
      <dgm:prSet/>
      <dgm:spPr/>
      <dgm:t>
        <a:bodyPr/>
        <a:lstStyle/>
        <a:p>
          <a:endParaRPr lang="en-US"/>
        </a:p>
      </dgm:t>
    </dgm:pt>
    <dgm:pt modelId="{7776C551-D71D-4DFF-B0CF-4E876E02C790}" type="pres">
      <dgm:prSet presAssocID="{45D9DD44-0BE8-4F31-A6AC-F6BE27A3ECDD}" presName="linear" presStyleCnt="0">
        <dgm:presLayoutVars>
          <dgm:animLvl val="lvl"/>
          <dgm:resizeHandles val="exact"/>
        </dgm:presLayoutVars>
      </dgm:prSet>
      <dgm:spPr/>
      <dgm:t>
        <a:bodyPr/>
        <a:lstStyle/>
        <a:p>
          <a:endParaRPr lang="en-US"/>
        </a:p>
      </dgm:t>
    </dgm:pt>
    <dgm:pt modelId="{9CD693B6-3848-4276-A64C-0A6AFB983463}" type="pres">
      <dgm:prSet presAssocID="{92065846-A627-4704-BAC3-CB8ABC030D72}" presName="parentText" presStyleLbl="node1" presStyleIdx="0" presStyleCnt="4" custLinFactNeighborX="1799" custLinFactNeighborY="-5500">
        <dgm:presLayoutVars>
          <dgm:chMax val="0"/>
          <dgm:bulletEnabled val="1"/>
        </dgm:presLayoutVars>
      </dgm:prSet>
      <dgm:spPr>
        <a:prstGeom prst="rect">
          <a:avLst/>
        </a:prstGeom>
      </dgm:spPr>
      <dgm:t>
        <a:bodyPr/>
        <a:lstStyle/>
        <a:p>
          <a:endParaRPr lang="en-US"/>
        </a:p>
      </dgm:t>
    </dgm:pt>
    <dgm:pt modelId="{4739DE20-9E4B-4357-B132-91F3242ED53C}" type="pres">
      <dgm:prSet presAssocID="{049F30F8-D93E-4FD9-B653-A196A3128F8D}" presName="spacer" presStyleCnt="0"/>
      <dgm:spPr/>
    </dgm:pt>
    <dgm:pt modelId="{2533897E-0024-421C-81F8-348DCDCBC919}" type="pres">
      <dgm:prSet presAssocID="{B435CC61-3862-441B-BDFA-047AD7A3A50A}" presName="parentText" presStyleLbl="node1" presStyleIdx="1" presStyleCnt="4">
        <dgm:presLayoutVars>
          <dgm:chMax val="0"/>
          <dgm:bulletEnabled val="1"/>
        </dgm:presLayoutVars>
      </dgm:prSet>
      <dgm:spPr/>
      <dgm:t>
        <a:bodyPr/>
        <a:lstStyle/>
        <a:p>
          <a:endParaRPr lang="en-US"/>
        </a:p>
      </dgm:t>
    </dgm:pt>
    <dgm:pt modelId="{A5F7BC49-D837-45DE-8314-D1488B3CA025}" type="pres">
      <dgm:prSet presAssocID="{785702C0-494F-4046-8DEF-639D432CB1E1}" presName="spacer" presStyleCnt="0"/>
      <dgm:spPr/>
    </dgm:pt>
    <dgm:pt modelId="{6720B2F7-DE8F-4BB6-8F05-78B7CAAFCB40}" type="pres">
      <dgm:prSet presAssocID="{5D5072AA-2982-46E5-8184-BA54A56D878C}" presName="parentText" presStyleLbl="node1" presStyleIdx="2" presStyleCnt="4">
        <dgm:presLayoutVars>
          <dgm:chMax val="0"/>
          <dgm:bulletEnabled val="1"/>
        </dgm:presLayoutVars>
      </dgm:prSet>
      <dgm:spPr>
        <a:prstGeom prst="rect">
          <a:avLst/>
        </a:prstGeom>
      </dgm:spPr>
      <dgm:t>
        <a:bodyPr/>
        <a:lstStyle/>
        <a:p>
          <a:endParaRPr lang="en-US"/>
        </a:p>
      </dgm:t>
    </dgm:pt>
    <dgm:pt modelId="{DDEEED98-C523-469B-B6C6-098E87041057}" type="pres">
      <dgm:prSet presAssocID="{918F3A9D-C84D-41AF-92F3-7B0256E42A22}" presName="spacer" presStyleCnt="0"/>
      <dgm:spPr/>
    </dgm:pt>
    <dgm:pt modelId="{68C19EF9-6058-4E2F-97CD-D859C625119D}" type="pres">
      <dgm:prSet presAssocID="{6D66A702-C1C4-48ED-ABF9-445610D1CE1A}" presName="parentText" presStyleLbl="node1" presStyleIdx="3" presStyleCnt="4">
        <dgm:presLayoutVars>
          <dgm:chMax val="0"/>
          <dgm:bulletEnabled val="1"/>
        </dgm:presLayoutVars>
      </dgm:prSet>
      <dgm:spPr>
        <a:prstGeom prst="rect">
          <a:avLst/>
        </a:prstGeom>
      </dgm:spPr>
      <dgm:t>
        <a:bodyPr/>
        <a:lstStyle/>
        <a:p>
          <a:endParaRPr lang="en-US"/>
        </a:p>
      </dgm:t>
    </dgm:pt>
  </dgm:ptLst>
  <dgm:cxnLst>
    <dgm:cxn modelId="{C0D855E9-F70F-43F7-8411-B61D518F6846}" srcId="{45D9DD44-0BE8-4F31-A6AC-F6BE27A3ECDD}" destId="{B435CC61-3862-441B-BDFA-047AD7A3A50A}" srcOrd="1" destOrd="0" parTransId="{41742033-D305-4D21-91B8-F517BB20E1B8}" sibTransId="{785702C0-494F-4046-8DEF-639D432CB1E1}"/>
    <dgm:cxn modelId="{3494E4AC-8B7A-4B27-9D84-FC7B7EEE7549}" srcId="{45D9DD44-0BE8-4F31-A6AC-F6BE27A3ECDD}" destId="{5D5072AA-2982-46E5-8184-BA54A56D878C}" srcOrd="2" destOrd="0" parTransId="{25AB9C76-2E8B-49A0-8E99-FCECE5E5FA17}" sibTransId="{918F3A9D-C84D-41AF-92F3-7B0256E42A22}"/>
    <dgm:cxn modelId="{38729E81-9584-4990-B4B3-71D9AC957740}" type="presOf" srcId="{6D66A702-C1C4-48ED-ABF9-445610D1CE1A}" destId="{68C19EF9-6058-4E2F-97CD-D859C625119D}" srcOrd="0" destOrd="0" presId="urn:microsoft.com/office/officeart/2005/8/layout/vList2"/>
    <dgm:cxn modelId="{1F0CD65F-48F1-433A-B454-AE1FFCFF2D86}" srcId="{45D9DD44-0BE8-4F31-A6AC-F6BE27A3ECDD}" destId="{6D66A702-C1C4-48ED-ABF9-445610D1CE1A}" srcOrd="3" destOrd="0" parTransId="{8D9502CC-16FF-4BB3-95F7-8261FD1363EE}" sibTransId="{63915F2E-2AD2-4420-B659-3656CA85857A}"/>
    <dgm:cxn modelId="{D7B986FD-A11D-4927-8CD6-29FE24F546D9}" type="presOf" srcId="{92065846-A627-4704-BAC3-CB8ABC030D72}" destId="{9CD693B6-3848-4276-A64C-0A6AFB983463}" srcOrd="0" destOrd="0" presId="urn:microsoft.com/office/officeart/2005/8/layout/vList2"/>
    <dgm:cxn modelId="{1710042C-191B-4B19-B802-624E068B485E}" type="presOf" srcId="{45D9DD44-0BE8-4F31-A6AC-F6BE27A3ECDD}" destId="{7776C551-D71D-4DFF-B0CF-4E876E02C790}" srcOrd="0" destOrd="0" presId="urn:microsoft.com/office/officeart/2005/8/layout/vList2"/>
    <dgm:cxn modelId="{75456DEF-220D-43BB-8EA6-8AF422D7A8EA}" type="presOf" srcId="{5D5072AA-2982-46E5-8184-BA54A56D878C}" destId="{6720B2F7-DE8F-4BB6-8F05-78B7CAAFCB40}" srcOrd="0" destOrd="0" presId="urn:microsoft.com/office/officeart/2005/8/layout/vList2"/>
    <dgm:cxn modelId="{2E3029C1-2E51-4A19-B9A3-108759A5A29F}" type="presOf" srcId="{B435CC61-3862-441B-BDFA-047AD7A3A50A}" destId="{2533897E-0024-421C-81F8-348DCDCBC919}" srcOrd="0" destOrd="0" presId="urn:microsoft.com/office/officeart/2005/8/layout/vList2"/>
    <dgm:cxn modelId="{692CDC61-B461-41BE-906C-30E7CF43D90D}" srcId="{45D9DD44-0BE8-4F31-A6AC-F6BE27A3ECDD}" destId="{92065846-A627-4704-BAC3-CB8ABC030D72}" srcOrd="0" destOrd="0" parTransId="{3E02F61E-E520-4612-9BD4-FAFEE54E777C}" sibTransId="{049F30F8-D93E-4FD9-B653-A196A3128F8D}"/>
    <dgm:cxn modelId="{5947B020-76FE-4B9C-907E-FE7423F0177D}" type="presParOf" srcId="{7776C551-D71D-4DFF-B0CF-4E876E02C790}" destId="{9CD693B6-3848-4276-A64C-0A6AFB983463}" srcOrd="0" destOrd="0" presId="urn:microsoft.com/office/officeart/2005/8/layout/vList2"/>
    <dgm:cxn modelId="{6EB7AC87-33D7-43E4-A4B1-A1FF9C2DE431}" type="presParOf" srcId="{7776C551-D71D-4DFF-B0CF-4E876E02C790}" destId="{4739DE20-9E4B-4357-B132-91F3242ED53C}" srcOrd="1" destOrd="0" presId="urn:microsoft.com/office/officeart/2005/8/layout/vList2"/>
    <dgm:cxn modelId="{12A37271-F99E-44F7-AFE5-1B7B75CC50FF}" type="presParOf" srcId="{7776C551-D71D-4DFF-B0CF-4E876E02C790}" destId="{2533897E-0024-421C-81F8-348DCDCBC919}" srcOrd="2" destOrd="0" presId="urn:microsoft.com/office/officeart/2005/8/layout/vList2"/>
    <dgm:cxn modelId="{306D95D8-4830-459F-AB1B-5CC865160652}" type="presParOf" srcId="{7776C551-D71D-4DFF-B0CF-4E876E02C790}" destId="{A5F7BC49-D837-45DE-8314-D1488B3CA025}" srcOrd="3" destOrd="0" presId="urn:microsoft.com/office/officeart/2005/8/layout/vList2"/>
    <dgm:cxn modelId="{06BEDCF1-3139-4BA7-AC6B-461FEBFE3CC6}" type="presParOf" srcId="{7776C551-D71D-4DFF-B0CF-4E876E02C790}" destId="{6720B2F7-DE8F-4BB6-8F05-78B7CAAFCB40}" srcOrd="4" destOrd="0" presId="urn:microsoft.com/office/officeart/2005/8/layout/vList2"/>
    <dgm:cxn modelId="{E9689DF0-F473-486B-B2DB-2437CED278E2}" type="presParOf" srcId="{7776C551-D71D-4DFF-B0CF-4E876E02C790}" destId="{DDEEED98-C523-469B-B6C6-098E87041057}" srcOrd="5" destOrd="0" presId="urn:microsoft.com/office/officeart/2005/8/layout/vList2"/>
    <dgm:cxn modelId="{EC6DF923-78AA-4FEB-8BFC-9A293AD7C661}" type="presParOf" srcId="{7776C551-D71D-4DFF-B0CF-4E876E02C790}" destId="{68C19EF9-6058-4E2F-97CD-D859C625119D}"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7F033A7-B48F-456A-82A5-4011D51AF256}" type="doc">
      <dgm:prSet loTypeId="urn:microsoft.com/office/officeart/2005/8/layout/hList7#2" loCatId="list" qsTypeId="urn:microsoft.com/office/officeart/2005/8/quickstyle/simple1" qsCatId="simple" csTypeId="urn:microsoft.com/office/officeart/2005/8/colors/accent1_2" csCatId="accent1" phldr="1"/>
      <dgm:spPr/>
      <dgm:t>
        <a:bodyPr/>
        <a:lstStyle/>
        <a:p>
          <a:endParaRPr lang="en-US"/>
        </a:p>
      </dgm:t>
    </dgm:pt>
    <dgm:pt modelId="{D882A2AF-C657-4394-856F-DB95082C8667}">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Advisors</a:t>
          </a:r>
          <a:endParaRPr lang="en-US" sz="1800" b="1" i="0" dirty="0">
            <a:solidFill>
              <a:srgbClr val="006699"/>
            </a:solidFill>
            <a:latin typeface="Arial" pitchFamily="34" charset="0"/>
            <a:cs typeface="Arial" pitchFamily="34" charset="0"/>
          </a:endParaRPr>
        </a:p>
      </dgm:t>
    </dgm:pt>
    <dgm:pt modelId="{6A6DD901-8A1F-4163-BC37-28E691137463}" type="parTrans" cxnId="{57DAC3C8-6300-440C-96BC-A271461D8A51}">
      <dgm:prSet/>
      <dgm:spPr/>
      <dgm:t>
        <a:bodyPr/>
        <a:lstStyle/>
        <a:p>
          <a:pPr algn="ctr"/>
          <a:endParaRPr lang="en-US"/>
        </a:p>
      </dgm:t>
    </dgm:pt>
    <dgm:pt modelId="{651B3E85-68A5-467E-A29F-F1DFFE2FDAC2}" type="sibTrans" cxnId="{57DAC3C8-6300-440C-96BC-A271461D8A51}">
      <dgm:prSet/>
      <dgm:spPr/>
      <dgm:t>
        <a:bodyPr/>
        <a:lstStyle/>
        <a:p>
          <a:pPr algn="ctr"/>
          <a:endParaRPr lang="en-US"/>
        </a:p>
      </dgm:t>
    </dgm:pt>
    <dgm:pt modelId="{32E6797E-069B-454B-A495-B29509DC9F9D}">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Financial Supporters &amp; Funders</a:t>
          </a:r>
          <a:endParaRPr lang="en-US" sz="1800" b="1" i="0" dirty="0">
            <a:solidFill>
              <a:srgbClr val="006699"/>
            </a:solidFill>
            <a:latin typeface="Arial" pitchFamily="34" charset="0"/>
            <a:cs typeface="Arial" pitchFamily="34" charset="0"/>
          </a:endParaRPr>
        </a:p>
      </dgm:t>
    </dgm:pt>
    <dgm:pt modelId="{B2166CEE-1526-4D2A-9884-51D9050A7460}" type="parTrans" cxnId="{F548737B-ADE2-498B-9B98-7D85197EE8D7}">
      <dgm:prSet/>
      <dgm:spPr/>
      <dgm:t>
        <a:bodyPr/>
        <a:lstStyle/>
        <a:p>
          <a:pPr algn="ctr"/>
          <a:endParaRPr lang="en-US"/>
        </a:p>
      </dgm:t>
    </dgm:pt>
    <dgm:pt modelId="{ED7A8B5B-C94B-4C02-89E6-BE8AB0660B0A}" type="sibTrans" cxnId="{F548737B-ADE2-498B-9B98-7D85197EE8D7}">
      <dgm:prSet/>
      <dgm:spPr/>
      <dgm:t>
        <a:bodyPr/>
        <a:lstStyle/>
        <a:p>
          <a:pPr algn="ctr"/>
          <a:endParaRPr lang="en-US"/>
        </a:p>
      </dgm:t>
    </dgm:pt>
    <dgm:pt modelId="{56990A53-D377-4063-A407-DE03CC8E4BD4}">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Proofreaders &amp; Typists</a:t>
          </a:r>
          <a:endParaRPr lang="en-US" sz="1800" i="0" dirty="0">
            <a:solidFill>
              <a:srgbClr val="006699"/>
            </a:solidFill>
            <a:latin typeface="Arial" pitchFamily="34" charset="0"/>
            <a:cs typeface="Arial" pitchFamily="34" charset="0"/>
          </a:endParaRPr>
        </a:p>
      </dgm:t>
    </dgm:pt>
    <dgm:pt modelId="{8938AC2C-9ACC-45F8-8043-2CD3BAAD06CE}" type="parTrans" cxnId="{8C67F07F-6943-40EB-A47B-A05932ED439D}">
      <dgm:prSet/>
      <dgm:spPr/>
      <dgm:t>
        <a:bodyPr/>
        <a:lstStyle/>
        <a:p>
          <a:pPr algn="ctr"/>
          <a:endParaRPr lang="en-US"/>
        </a:p>
      </dgm:t>
    </dgm:pt>
    <dgm:pt modelId="{650C4FB6-D490-4971-9C36-6E4187E702C3}" type="sibTrans" cxnId="{8C67F07F-6943-40EB-A47B-A05932ED439D}">
      <dgm:prSet/>
      <dgm:spPr/>
      <dgm:t>
        <a:bodyPr/>
        <a:lstStyle/>
        <a:p>
          <a:pPr algn="ctr"/>
          <a:endParaRPr lang="en-US"/>
        </a:p>
      </dgm:t>
    </dgm:pt>
    <dgm:pt modelId="{E5547503-A1C7-4B42-ABDB-1DFD92925EFD}">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Suppliers who may have donated materials</a:t>
          </a:r>
          <a:endParaRPr lang="en-US" sz="1800" i="0" dirty="0">
            <a:solidFill>
              <a:srgbClr val="006699"/>
            </a:solidFill>
            <a:latin typeface="Arial" pitchFamily="34" charset="0"/>
            <a:cs typeface="Arial" pitchFamily="34" charset="0"/>
          </a:endParaRPr>
        </a:p>
      </dgm:t>
    </dgm:pt>
    <dgm:pt modelId="{41D774E5-2E61-4686-AA1F-734D5AFC69B3}" type="parTrans" cxnId="{FA0E4CD2-7B83-40E1-9D80-4443A29C49D8}">
      <dgm:prSet/>
      <dgm:spPr/>
      <dgm:t>
        <a:bodyPr/>
        <a:lstStyle/>
        <a:p>
          <a:pPr algn="ctr"/>
          <a:endParaRPr lang="en-US"/>
        </a:p>
      </dgm:t>
    </dgm:pt>
    <dgm:pt modelId="{EB7258F1-7987-43B5-AD77-1DF9B6F0100D}" type="sibTrans" cxnId="{FA0E4CD2-7B83-40E1-9D80-4443A29C49D8}">
      <dgm:prSet/>
      <dgm:spPr/>
      <dgm:t>
        <a:bodyPr/>
        <a:lstStyle/>
        <a:p>
          <a:pPr algn="ctr"/>
          <a:endParaRPr lang="en-US"/>
        </a:p>
      </dgm:t>
    </dgm:pt>
    <dgm:pt modelId="{E8185C14-95EE-4746-99DA-9C36CF60D94F}" type="pres">
      <dgm:prSet presAssocID="{E7F033A7-B48F-456A-82A5-4011D51AF256}" presName="Name0" presStyleCnt="0">
        <dgm:presLayoutVars>
          <dgm:dir/>
          <dgm:resizeHandles val="exact"/>
        </dgm:presLayoutVars>
      </dgm:prSet>
      <dgm:spPr/>
      <dgm:t>
        <a:bodyPr/>
        <a:lstStyle/>
        <a:p>
          <a:endParaRPr lang="en-US"/>
        </a:p>
      </dgm:t>
    </dgm:pt>
    <dgm:pt modelId="{1DACCEB8-CF98-4E0F-A6AF-53ECD2F9D39E}" type="pres">
      <dgm:prSet presAssocID="{E7F033A7-B48F-456A-82A5-4011D51AF256}" presName="fgShape" presStyleLbl="fgShp" presStyleIdx="0" presStyleCnt="1">
        <dgm:style>
          <a:lnRef idx="2">
            <a:schemeClr val="accent1"/>
          </a:lnRef>
          <a:fillRef idx="1">
            <a:schemeClr val="lt1"/>
          </a:fillRef>
          <a:effectRef idx="0">
            <a:schemeClr val="accent1"/>
          </a:effectRef>
          <a:fontRef idx="minor">
            <a:schemeClr val="dk1"/>
          </a:fontRef>
        </dgm:style>
      </dgm:prSet>
      <dgm:spPr/>
      <dgm:t>
        <a:bodyPr/>
        <a:lstStyle/>
        <a:p>
          <a:endParaRPr lang="en-US"/>
        </a:p>
      </dgm:t>
    </dgm:pt>
    <dgm:pt modelId="{B899675D-1BD3-4769-97D6-5D5FB6A9CACD}" type="pres">
      <dgm:prSet presAssocID="{E7F033A7-B48F-456A-82A5-4011D51AF256}" presName="linComp" presStyleCnt="0"/>
      <dgm:spPr/>
    </dgm:pt>
    <dgm:pt modelId="{1A91502B-0E8F-4C2B-B862-426BA0B6A7B2}" type="pres">
      <dgm:prSet presAssocID="{D882A2AF-C657-4394-856F-DB95082C8667}" presName="compNode" presStyleCnt="0"/>
      <dgm:spPr/>
    </dgm:pt>
    <dgm:pt modelId="{D569CEE8-85EE-42F0-9A7B-F4FBFBCBECC5}" type="pres">
      <dgm:prSet presAssocID="{D882A2AF-C657-4394-856F-DB95082C8667}" presName="bkgdShape" presStyleLbl="node1" presStyleIdx="0" presStyleCnt="4" custLinFactNeighborX="-42719" custLinFactNeighborY="25431"/>
      <dgm:spPr>
        <a:prstGeom prst="rect">
          <a:avLst/>
        </a:prstGeom>
      </dgm:spPr>
      <dgm:t>
        <a:bodyPr/>
        <a:lstStyle/>
        <a:p>
          <a:endParaRPr lang="en-US"/>
        </a:p>
      </dgm:t>
    </dgm:pt>
    <dgm:pt modelId="{471D1F1F-4AA1-4911-98A6-0FD8801F9F67}" type="pres">
      <dgm:prSet presAssocID="{D882A2AF-C657-4394-856F-DB95082C8667}" presName="nodeTx" presStyleLbl="node1" presStyleIdx="0" presStyleCnt="4">
        <dgm:presLayoutVars>
          <dgm:bulletEnabled val="1"/>
        </dgm:presLayoutVars>
      </dgm:prSet>
      <dgm:spPr/>
      <dgm:t>
        <a:bodyPr/>
        <a:lstStyle/>
        <a:p>
          <a:endParaRPr lang="en-US"/>
        </a:p>
      </dgm:t>
    </dgm:pt>
    <dgm:pt modelId="{77DBC19D-30E5-4AF4-8A18-9CCA5848EFF5}" type="pres">
      <dgm:prSet presAssocID="{D882A2AF-C657-4394-856F-DB95082C8667}" presName="invisiNode" presStyleLbl="node1" presStyleIdx="0" presStyleCnt="4"/>
      <dgm:spPr/>
    </dgm:pt>
    <dgm:pt modelId="{E94D9EBB-0A19-41A6-ADF3-DD50DA55422F}" type="pres">
      <dgm:prSet presAssocID="{D882A2AF-C657-4394-856F-DB95082C8667}" presName="imagNode" presStyleLbl="fgImgPlace1" presStyleIdx="0" presStyleCnt="4"/>
      <dgm:spPr>
        <a:blipFill rotWithShape="0">
          <a:blip xmlns:r="http://schemas.openxmlformats.org/officeDocument/2006/relationships" r:embed="rId1"/>
          <a:stretch>
            <a:fillRect/>
          </a:stretch>
        </a:blipFill>
      </dgm:spPr>
      <dgm:t>
        <a:bodyPr/>
        <a:lstStyle/>
        <a:p>
          <a:endParaRPr lang="en-US"/>
        </a:p>
      </dgm:t>
    </dgm:pt>
    <dgm:pt modelId="{4300D61F-5454-41D0-86DF-F8D401C17756}" type="pres">
      <dgm:prSet presAssocID="{651B3E85-68A5-467E-A29F-F1DFFE2FDAC2}" presName="sibTrans" presStyleLbl="sibTrans2D1" presStyleIdx="0" presStyleCnt="0"/>
      <dgm:spPr/>
      <dgm:t>
        <a:bodyPr/>
        <a:lstStyle/>
        <a:p>
          <a:endParaRPr lang="en-US"/>
        </a:p>
      </dgm:t>
    </dgm:pt>
    <dgm:pt modelId="{AB3765CE-3134-40B4-A538-786FF691B0BE}" type="pres">
      <dgm:prSet presAssocID="{32E6797E-069B-454B-A495-B29509DC9F9D}" presName="compNode" presStyleCnt="0"/>
      <dgm:spPr/>
    </dgm:pt>
    <dgm:pt modelId="{7C2BAD55-7A4A-464F-B931-0A693958A87F}" type="pres">
      <dgm:prSet presAssocID="{32E6797E-069B-454B-A495-B29509DC9F9D}" presName="bkgdShape" presStyleLbl="node1" presStyleIdx="1" presStyleCnt="4"/>
      <dgm:spPr>
        <a:prstGeom prst="rect">
          <a:avLst/>
        </a:prstGeom>
      </dgm:spPr>
      <dgm:t>
        <a:bodyPr/>
        <a:lstStyle/>
        <a:p>
          <a:endParaRPr lang="en-US"/>
        </a:p>
      </dgm:t>
    </dgm:pt>
    <dgm:pt modelId="{073A7E42-7A96-4820-B6FC-C9F912CDF456}" type="pres">
      <dgm:prSet presAssocID="{32E6797E-069B-454B-A495-B29509DC9F9D}" presName="nodeTx" presStyleLbl="node1" presStyleIdx="1" presStyleCnt="4">
        <dgm:presLayoutVars>
          <dgm:bulletEnabled val="1"/>
        </dgm:presLayoutVars>
      </dgm:prSet>
      <dgm:spPr/>
      <dgm:t>
        <a:bodyPr/>
        <a:lstStyle/>
        <a:p>
          <a:endParaRPr lang="en-US"/>
        </a:p>
      </dgm:t>
    </dgm:pt>
    <dgm:pt modelId="{B5A1B334-369C-4A73-B39E-F61457E2FC25}" type="pres">
      <dgm:prSet presAssocID="{32E6797E-069B-454B-A495-B29509DC9F9D}" presName="invisiNode" presStyleLbl="node1" presStyleIdx="1" presStyleCnt="4"/>
      <dgm:spPr/>
    </dgm:pt>
    <dgm:pt modelId="{B4689201-E69F-431F-B5F1-868DE4D5A9E5}" type="pres">
      <dgm:prSet presAssocID="{32E6797E-069B-454B-A495-B29509DC9F9D}" presName="imagNode" presStyleLbl="fgImgPlace1" presStyleIdx="1" presStyleCnt="4"/>
      <dgm:spPr>
        <a:blipFill rotWithShape="0">
          <a:blip xmlns:r="http://schemas.openxmlformats.org/officeDocument/2006/relationships" r:embed="rId2"/>
          <a:stretch>
            <a:fillRect/>
          </a:stretch>
        </a:blipFill>
      </dgm:spPr>
      <dgm:t>
        <a:bodyPr/>
        <a:lstStyle/>
        <a:p>
          <a:endParaRPr lang="en-US"/>
        </a:p>
      </dgm:t>
    </dgm:pt>
    <dgm:pt modelId="{F9F299CD-BA1C-457E-8212-53F57CE594C2}" type="pres">
      <dgm:prSet presAssocID="{ED7A8B5B-C94B-4C02-89E6-BE8AB0660B0A}" presName="sibTrans" presStyleLbl="sibTrans2D1" presStyleIdx="0" presStyleCnt="0"/>
      <dgm:spPr/>
      <dgm:t>
        <a:bodyPr/>
        <a:lstStyle/>
        <a:p>
          <a:endParaRPr lang="en-US"/>
        </a:p>
      </dgm:t>
    </dgm:pt>
    <dgm:pt modelId="{70664564-6FAA-47A9-BD6D-B1E0333B4BBD}" type="pres">
      <dgm:prSet presAssocID="{56990A53-D377-4063-A407-DE03CC8E4BD4}" presName="compNode" presStyleCnt="0"/>
      <dgm:spPr/>
    </dgm:pt>
    <dgm:pt modelId="{EF13DD5D-EC53-47C9-8C44-865BA10C1A4C}" type="pres">
      <dgm:prSet presAssocID="{56990A53-D377-4063-A407-DE03CC8E4BD4}" presName="bkgdShape" presStyleLbl="node1" presStyleIdx="2" presStyleCnt="4" custLinFactNeighborY="-1852"/>
      <dgm:spPr>
        <a:prstGeom prst="rect">
          <a:avLst/>
        </a:prstGeom>
      </dgm:spPr>
      <dgm:t>
        <a:bodyPr/>
        <a:lstStyle/>
        <a:p>
          <a:endParaRPr lang="en-US"/>
        </a:p>
      </dgm:t>
    </dgm:pt>
    <dgm:pt modelId="{80B636DD-C519-4E39-8066-D07C2C3C4650}" type="pres">
      <dgm:prSet presAssocID="{56990A53-D377-4063-A407-DE03CC8E4BD4}" presName="nodeTx" presStyleLbl="node1" presStyleIdx="2" presStyleCnt="4">
        <dgm:presLayoutVars>
          <dgm:bulletEnabled val="1"/>
        </dgm:presLayoutVars>
      </dgm:prSet>
      <dgm:spPr/>
      <dgm:t>
        <a:bodyPr/>
        <a:lstStyle/>
        <a:p>
          <a:endParaRPr lang="en-US"/>
        </a:p>
      </dgm:t>
    </dgm:pt>
    <dgm:pt modelId="{A220B996-44C3-4B9E-A4D5-0C3041AFC5CF}" type="pres">
      <dgm:prSet presAssocID="{56990A53-D377-4063-A407-DE03CC8E4BD4}" presName="invisiNode" presStyleLbl="node1" presStyleIdx="2" presStyleCnt="4"/>
      <dgm:spPr/>
    </dgm:pt>
    <dgm:pt modelId="{268D1F60-A831-4889-806A-7B417941423B}" type="pres">
      <dgm:prSet presAssocID="{56990A53-D377-4063-A407-DE03CC8E4BD4}" presName="imagNode" presStyleLbl="fgImgPlace1" presStyleIdx="2" presStyleCnt="4"/>
      <dgm:spPr>
        <a:blipFill rotWithShape="0">
          <a:blip xmlns:r="http://schemas.openxmlformats.org/officeDocument/2006/relationships" r:embed="rId3"/>
          <a:stretch>
            <a:fillRect/>
          </a:stretch>
        </a:blipFill>
      </dgm:spPr>
      <dgm:t>
        <a:bodyPr/>
        <a:lstStyle/>
        <a:p>
          <a:endParaRPr lang="en-US"/>
        </a:p>
      </dgm:t>
    </dgm:pt>
    <dgm:pt modelId="{80FF9D60-3B98-4754-B93D-E01BEE680D05}" type="pres">
      <dgm:prSet presAssocID="{650C4FB6-D490-4971-9C36-6E4187E702C3}" presName="sibTrans" presStyleLbl="sibTrans2D1" presStyleIdx="0" presStyleCnt="0"/>
      <dgm:spPr/>
      <dgm:t>
        <a:bodyPr/>
        <a:lstStyle/>
        <a:p>
          <a:endParaRPr lang="en-US"/>
        </a:p>
      </dgm:t>
    </dgm:pt>
    <dgm:pt modelId="{F39A577D-2291-43B1-8E12-8C3BE759AF6D}" type="pres">
      <dgm:prSet presAssocID="{E5547503-A1C7-4B42-ABDB-1DFD92925EFD}" presName="compNode" presStyleCnt="0"/>
      <dgm:spPr/>
    </dgm:pt>
    <dgm:pt modelId="{47A522A2-F41D-420C-BDC0-7652AAE43AB2}" type="pres">
      <dgm:prSet presAssocID="{E5547503-A1C7-4B42-ABDB-1DFD92925EFD}" presName="bkgdShape" presStyleLbl="node1" presStyleIdx="3" presStyleCnt="4"/>
      <dgm:spPr>
        <a:prstGeom prst="rect">
          <a:avLst/>
        </a:prstGeom>
      </dgm:spPr>
      <dgm:t>
        <a:bodyPr/>
        <a:lstStyle/>
        <a:p>
          <a:endParaRPr lang="en-US"/>
        </a:p>
      </dgm:t>
    </dgm:pt>
    <dgm:pt modelId="{6723991A-785D-4F5B-9CF6-D5A4C404DCA2}" type="pres">
      <dgm:prSet presAssocID="{E5547503-A1C7-4B42-ABDB-1DFD92925EFD}" presName="nodeTx" presStyleLbl="node1" presStyleIdx="3" presStyleCnt="4">
        <dgm:presLayoutVars>
          <dgm:bulletEnabled val="1"/>
        </dgm:presLayoutVars>
      </dgm:prSet>
      <dgm:spPr/>
      <dgm:t>
        <a:bodyPr/>
        <a:lstStyle/>
        <a:p>
          <a:endParaRPr lang="en-US"/>
        </a:p>
      </dgm:t>
    </dgm:pt>
    <dgm:pt modelId="{39885DC6-D584-46FA-A2C6-5E83440B0A08}" type="pres">
      <dgm:prSet presAssocID="{E5547503-A1C7-4B42-ABDB-1DFD92925EFD}" presName="invisiNode" presStyleLbl="node1" presStyleIdx="3" presStyleCnt="4"/>
      <dgm:spPr/>
    </dgm:pt>
    <dgm:pt modelId="{00954CE2-57BE-42C8-B4A6-754E2B3E7E30}" type="pres">
      <dgm:prSet presAssocID="{E5547503-A1C7-4B42-ABDB-1DFD92925EFD}" presName="imagNode" presStyleLbl="fgImgPlace1" presStyleIdx="3" presStyleCnt="4"/>
      <dgm:spPr>
        <a:blipFill rotWithShape="0">
          <a:blip xmlns:r="http://schemas.openxmlformats.org/officeDocument/2006/relationships" r:embed="rId4"/>
          <a:stretch>
            <a:fillRect/>
          </a:stretch>
        </a:blipFill>
        <a:ln>
          <a:solidFill>
            <a:schemeClr val="tx1">
              <a:lumMod val="50000"/>
              <a:lumOff val="50000"/>
            </a:schemeClr>
          </a:solidFill>
        </a:ln>
      </dgm:spPr>
      <dgm:t>
        <a:bodyPr/>
        <a:lstStyle/>
        <a:p>
          <a:endParaRPr lang="en-US"/>
        </a:p>
      </dgm:t>
    </dgm:pt>
  </dgm:ptLst>
  <dgm:cxnLst>
    <dgm:cxn modelId="{7F2C6FCB-60CE-4442-8A2F-C9DDD1B079D3}" type="presOf" srcId="{E5547503-A1C7-4B42-ABDB-1DFD92925EFD}" destId="{6723991A-785D-4F5B-9CF6-D5A4C404DCA2}" srcOrd="1" destOrd="0" presId="urn:microsoft.com/office/officeart/2005/8/layout/hList7#2"/>
    <dgm:cxn modelId="{FA0E4CD2-7B83-40E1-9D80-4443A29C49D8}" srcId="{E7F033A7-B48F-456A-82A5-4011D51AF256}" destId="{E5547503-A1C7-4B42-ABDB-1DFD92925EFD}" srcOrd="3" destOrd="0" parTransId="{41D774E5-2E61-4686-AA1F-734D5AFC69B3}" sibTransId="{EB7258F1-7987-43B5-AD77-1DF9B6F0100D}"/>
    <dgm:cxn modelId="{58D03A50-76F5-428D-ADA0-A7B3FFABD38E}" type="presOf" srcId="{32E6797E-069B-454B-A495-B29509DC9F9D}" destId="{7C2BAD55-7A4A-464F-B931-0A693958A87F}" srcOrd="0" destOrd="0" presId="urn:microsoft.com/office/officeart/2005/8/layout/hList7#2"/>
    <dgm:cxn modelId="{95DA4070-9325-4861-AB91-2CC74513728B}" type="presOf" srcId="{E5547503-A1C7-4B42-ABDB-1DFD92925EFD}" destId="{47A522A2-F41D-420C-BDC0-7652AAE43AB2}" srcOrd="0" destOrd="0" presId="urn:microsoft.com/office/officeart/2005/8/layout/hList7#2"/>
    <dgm:cxn modelId="{1297DED1-96D6-422D-B9A6-26F13053AC64}" type="presOf" srcId="{D882A2AF-C657-4394-856F-DB95082C8667}" destId="{D569CEE8-85EE-42F0-9A7B-F4FBFBCBECC5}" srcOrd="0" destOrd="0" presId="urn:microsoft.com/office/officeart/2005/8/layout/hList7#2"/>
    <dgm:cxn modelId="{8C67F07F-6943-40EB-A47B-A05932ED439D}" srcId="{E7F033A7-B48F-456A-82A5-4011D51AF256}" destId="{56990A53-D377-4063-A407-DE03CC8E4BD4}" srcOrd="2" destOrd="0" parTransId="{8938AC2C-9ACC-45F8-8043-2CD3BAAD06CE}" sibTransId="{650C4FB6-D490-4971-9C36-6E4187E702C3}"/>
    <dgm:cxn modelId="{5B94AD48-4B22-4A31-AA80-F868D1CC22B3}" type="presOf" srcId="{651B3E85-68A5-467E-A29F-F1DFFE2FDAC2}" destId="{4300D61F-5454-41D0-86DF-F8D401C17756}" srcOrd="0" destOrd="0" presId="urn:microsoft.com/office/officeart/2005/8/layout/hList7#2"/>
    <dgm:cxn modelId="{B5A6EE27-560E-4A6C-BE5A-4F2FA1D6F7E8}" type="presOf" srcId="{32E6797E-069B-454B-A495-B29509DC9F9D}" destId="{073A7E42-7A96-4820-B6FC-C9F912CDF456}" srcOrd="1" destOrd="0" presId="urn:microsoft.com/office/officeart/2005/8/layout/hList7#2"/>
    <dgm:cxn modelId="{F548737B-ADE2-498B-9B98-7D85197EE8D7}" srcId="{E7F033A7-B48F-456A-82A5-4011D51AF256}" destId="{32E6797E-069B-454B-A495-B29509DC9F9D}" srcOrd="1" destOrd="0" parTransId="{B2166CEE-1526-4D2A-9884-51D9050A7460}" sibTransId="{ED7A8B5B-C94B-4C02-89E6-BE8AB0660B0A}"/>
    <dgm:cxn modelId="{57DAC3C8-6300-440C-96BC-A271461D8A51}" srcId="{E7F033A7-B48F-456A-82A5-4011D51AF256}" destId="{D882A2AF-C657-4394-856F-DB95082C8667}" srcOrd="0" destOrd="0" parTransId="{6A6DD901-8A1F-4163-BC37-28E691137463}" sibTransId="{651B3E85-68A5-467E-A29F-F1DFFE2FDAC2}"/>
    <dgm:cxn modelId="{596C4FA7-5104-49EB-A85F-D8D50C5C2735}" type="presOf" srcId="{ED7A8B5B-C94B-4C02-89E6-BE8AB0660B0A}" destId="{F9F299CD-BA1C-457E-8212-53F57CE594C2}" srcOrd="0" destOrd="0" presId="urn:microsoft.com/office/officeart/2005/8/layout/hList7#2"/>
    <dgm:cxn modelId="{161602D0-0B97-47B3-AA87-DC3CD3753AD2}" type="presOf" srcId="{E7F033A7-B48F-456A-82A5-4011D51AF256}" destId="{E8185C14-95EE-4746-99DA-9C36CF60D94F}" srcOrd="0" destOrd="0" presId="urn:microsoft.com/office/officeart/2005/8/layout/hList7#2"/>
    <dgm:cxn modelId="{BB8C278E-F115-4D73-A310-731421462A4B}" type="presOf" srcId="{56990A53-D377-4063-A407-DE03CC8E4BD4}" destId="{80B636DD-C519-4E39-8066-D07C2C3C4650}" srcOrd="1" destOrd="0" presId="urn:microsoft.com/office/officeart/2005/8/layout/hList7#2"/>
    <dgm:cxn modelId="{6279F0FF-8296-45AC-A6F7-CBC2475A1DA1}" type="presOf" srcId="{650C4FB6-D490-4971-9C36-6E4187E702C3}" destId="{80FF9D60-3B98-4754-B93D-E01BEE680D05}" srcOrd="0" destOrd="0" presId="urn:microsoft.com/office/officeart/2005/8/layout/hList7#2"/>
    <dgm:cxn modelId="{673000C8-1E75-4AE2-88B4-BB4DCF193CF6}" type="presOf" srcId="{D882A2AF-C657-4394-856F-DB95082C8667}" destId="{471D1F1F-4AA1-4911-98A6-0FD8801F9F67}" srcOrd="1" destOrd="0" presId="urn:microsoft.com/office/officeart/2005/8/layout/hList7#2"/>
    <dgm:cxn modelId="{0493096A-5CC3-4795-9E7D-BCD696D24538}" type="presOf" srcId="{56990A53-D377-4063-A407-DE03CC8E4BD4}" destId="{EF13DD5D-EC53-47C9-8C44-865BA10C1A4C}" srcOrd="0" destOrd="0" presId="urn:microsoft.com/office/officeart/2005/8/layout/hList7#2"/>
    <dgm:cxn modelId="{23DC2916-3554-48D9-ACB1-EEE10217277A}" type="presParOf" srcId="{E8185C14-95EE-4746-99DA-9C36CF60D94F}" destId="{1DACCEB8-CF98-4E0F-A6AF-53ECD2F9D39E}" srcOrd="0" destOrd="0" presId="urn:microsoft.com/office/officeart/2005/8/layout/hList7#2"/>
    <dgm:cxn modelId="{EDF84B1E-DD2C-4E46-915A-EBC220284E79}" type="presParOf" srcId="{E8185C14-95EE-4746-99DA-9C36CF60D94F}" destId="{B899675D-1BD3-4769-97D6-5D5FB6A9CACD}" srcOrd="1" destOrd="0" presId="urn:microsoft.com/office/officeart/2005/8/layout/hList7#2"/>
    <dgm:cxn modelId="{0020A025-D7CE-4559-A620-8EEC573F7064}" type="presParOf" srcId="{B899675D-1BD3-4769-97D6-5D5FB6A9CACD}" destId="{1A91502B-0E8F-4C2B-B862-426BA0B6A7B2}" srcOrd="0" destOrd="0" presId="urn:microsoft.com/office/officeart/2005/8/layout/hList7#2"/>
    <dgm:cxn modelId="{B2E92A29-45E2-462C-BBE3-EDE06E3FA6DB}" type="presParOf" srcId="{1A91502B-0E8F-4C2B-B862-426BA0B6A7B2}" destId="{D569CEE8-85EE-42F0-9A7B-F4FBFBCBECC5}" srcOrd="0" destOrd="0" presId="urn:microsoft.com/office/officeart/2005/8/layout/hList7#2"/>
    <dgm:cxn modelId="{7A0C6B3D-7CF7-4661-8865-1588F3427C3E}" type="presParOf" srcId="{1A91502B-0E8F-4C2B-B862-426BA0B6A7B2}" destId="{471D1F1F-4AA1-4911-98A6-0FD8801F9F67}" srcOrd="1" destOrd="0" presId="urn:microsoft.com/office/officeart/2005/8/layout/hList7#2"/>
    <dgm:cxn modelId="{C3A38758-CEB0-49A9-9F81-64CB7F8191F1}" type="presParOf" srcId="{1A91502B-0E8F-4C2B-B862-426BA0B6A7B2}" destId="{77DBC19D-30E5-4AF4-8A18-9CCA5848EFF5}" srcOrd="2" destOrd="0" presId="urn:microsoft.com/office/officeart/2005/8/layout/hList7#2"/>
    <dgm:cxn modelId="{7CED3874-73A3-468E-A832-190D6F5551A8}" type="presParOf" srcId="{1A91502B-0E8F-4C2B-B862-426BA0B6A7B2}" destId="{E94D9EBB-0A19-41A6-ADF3-DD50DA55422F}" srcOrd="3" destOrd="0" presId="urn:microsoft.com/office/officeart/2005/8/layout/hList7#2"/>
    <dgm:cxn modelId="{CDB62AB3-639D-4FE2-8C34-03991697F1C2}" type="presParOf" srcId="{B899675D-1BD3-4769-97D6-5D5FB6A9CACD}" destId="{4300D61F-5454-41D0-86DF-F8D401C17756}" srcOrd="1" destOrd="0" presId="urn:microsoft.com/office/officeart/2005/8/layout/hList7#2"/>
    <dgm:cxn modelId="{D7C51D26-58BE-4B21-98BC-8960B788AEEF}" type="presParOf" srcId="{B899675D-1BD3-4769-97D6-5D5FB6A9CACD}" destId="{AB3765CE-3134-40B4-A538-786FF691B0BE}" srcOrd="2" destOrd="0" presId="urn:microsoft.com/office/officeart/2005/8/layout/hList7#2"/>
    <dgm:cxn modelId="{EAE86C0A-F86F-4DF5-9C01-7335ADBDC69A}" type="presParOf" srcId="{AB3765CE-3134-40B4-A538-786FF691B0BE}" destId="{7C2BAD55-7A4A-464F-B931-0A693958A87F}" srcOrd="0" destOrd="0" presId="urn:microsoft.com/office/officeart/2005/8/layout/hList7#2"/>
    <dgm:cxn modelId="{5C68E92A-6329-4FE9-A9B1-D2170F1DB7DA}" type="presParOf" srcId="{AB3765CE-3134-40B4-A538-786FF691B0BE}" destId="{073A7E42-7A96-4820-B6FC-C9F912CDF456}" srcOrd="1" destOrd="0" presId="urn:microsoft.com/office/officeart/2005/8/layout/hList7#2"/>
    <dgm:cxn modelId="{29A949CF-0785-4506-B94E-E95795BCE851}" type="presParOf" srcId="{AB3765CE-3134-40B4-A538-786FF691B0BE}" destId="{B5A1B334-369C-4A73-B39E-F61457E2FC25}" srcOrd="2" destOrd="0" presId="urn:microsoft.com/office/officeart/2005/8/layout/hList7#2"/>
    <dgm:cxn modelId="{E2C5F12F-58B7-490B-831B-B35CB3FCAC40}" type="presParOf" srcId="{AB3765CE-3134-40B4-A538-786FF691B0BE}" destId="{B4689201-E69F-431F-B5F1-868DE4D5A9E5}" srcOrd="3" destOrd="0" presId="urn:microsoft.com/office/officeart/2005/8/layout/hList7#2"/>
    <dgm:cxn modelId="{14E6B599-C268-4744-926B-2124C0E434CD}" type="presParOf" srcId="{B899675D-1BD3-4769-97D6-5D5FB6A9CACD}" destId="{F9F299CD-BA1C-457E-8212-53F57CE594C2}" srcOrd="3" destOrd="0" presId="urn:microsoft.com/office/officeart/2005/8/layout/hList7#2"/>
    <dgm:cxn modelId="{E3268D63-86A9-4B3C-B491-4F21F9358514}" type="presParOf" srcId="{B899675D-1BD3-4769-97D6-5D5FB6A9CACD}" destId="{70664564-6FAA-47A9-BD6D-B1E0333B4BBD}" srcOrd="4" destOrd="0" presId="urn:microsoft.com/office/officeart/2005/8/layout/hList7#2"/>
    <dgm:cxn modelId="{E25B07E9-F9BF-40A3-96B3-6C520A6A0BA2}" type="presParOf" srcId="{70664564-6FAA-47A9-BD6D-B1E0333B4BBD}" destId="{EF13DD5D-EC53-47C9-8C44-865BA10C1A4C}" srcOrd="0" destOrd="0" presId="urn:microsoft.com/office/officeart/2005/8/layout/hList7#2"/>
    <dgm:cxn modelId="{E2746F73-BBE8-43E6-8B50-3161FA347031}" type="presParOf" srcId="{70664564-6FAA-47A9-BD6D-B1E0333B4BBD}" destId="{80B636DD-C519-4E39-8066-D07C2C3C4650}" srcOrd="1" destOrd="0" presId="urn:microsoft.com/office/officeart/2005/8/layout/hList7#2"/>
    <dgm:cxn modelId="{CF836EAB-C351-4D8D-8D2F-A39583C117D1}" type="presParOf" srcId="{70664564-6FAA-47A9-BD6D-B1E0333B4BBD}" destId="{A220B996-44C3-4B9E-A4D5-0C3041AFC5CF}" srcOrd="2" destOrd="0" presId="urn:microsoft.com/office/officeart/2005/8/layout/hList7#2"/>
    <dgm:cxn modelId="{432D59BA-68B2-4E4F-827B-87C5DB8A74D4}" type="presParOf" srcId="{70664564-6FAA-47A9-BD6D-B1E0333B4BBD}" destId="{268D1F60-A831-4889-806A-7B417941423B}" srcOrd="3" destOrd="0" presId="urn:microsoft.com/office/officeart/2005/8/layout/hList7#2"/>
    <dgm:cxn modelId="{DA2E0348-EF12-4059-98AE-4546736C4B92}" type="presParOf" srcId="{B899675D-1BD3-4769-97D6-5D5FB6A9CACD}" destId="{80FF9D60-3B98-4754-B93D-E01BEE680D05}" srcOrd="5" destOrd="0" presId="urn:microsoft.com/office/officeart/2005/8/layout/hList7#2"/>
    <dgm:cxn modelId="{B20A29EF-4C0A-4545-A88D-CA78929E6DBE}" type="presParOf" srcId="{B899675D-1BD3-4769-97D6-5D5FB6A9CACD}" destId="{F39A577D-2291-43B1-8E12-8C3BE759AF6D}" srcOrd="6" destOrd="0" presId="urn:microsoft.com/office/officeart/2005/8/layout/hList7#2"/>
    <dgm:cxn modelId="{4DF769F5-9F00-460F-8C88-1199E07491C5}" type="presParOf" srcId="{F39A577D-2291-43B1-8E12-8C3BE759AF6D}" destId="{47A522A2-F41D-420C-BDC0-7652AAE43AB2}" srcOrd="0" destOrd="0" presId="urn:microsoft.com/office/officeart/2005/8/layout/hList7#2"/>
    <dgm:cxn modelId="{C14543F6-9AFA-4DC3-A2AB-DF59CFC90949}" type="presParOf" srcId="{F39A577D-2291-43B1-8E12-8C3BE759AF6D}" destId="{6723991A-785D-4F5B-9CF6-D5A4C404DCA2}" srcOrd="1" destOrd="0" presId="urn:microsoft.com/office/officeart/2005/8/layout/hList7#2"/>
    <dgm:cxn modelId="{C42A267A-720E-4935-9648-826FD1198585}" type="presParOf" srcId="{F39A577D-2291-43B1-8E12-8C3BE759AF6D}" destId="{39885DC6-D584-46FA-A2C6-5E83440B0A08}" srcOrd="2" destOrd="0" presId="urn:microsoft.com/office/officeart/2005/8/layout/hList7#2"/>
    <dgm:cxn modelId="{887F9B47-6D69-49ED-8C4E-23EF73C26DE7}" type="presParOf" srcId="{F39A577D-2291-43B1-8E12-8C3BE759AF6D}" destId="{00954CE2-57BE-42C8-B4A6-754E2B3E7E30}" srcOrd="3" destOrd="0" presId="urn:microsoft.com/office/officeart/2005/8/layout/hList7#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22ED0B2-A5B6-4FCB-A0CF-6AC6DC98CF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54DBA-7699-4AD5-8F7E-A3C231700BA9}">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Do not use too many references</a:t>
          </a:r>
          <a:endParaRPr lang="en-US" sz="1800" dirty="0">
            <a:solidFill>
              <a:srgbClr val="006699"/>
            </a:solidFill>
            <a:latin typeface="Arial" pitchFamily="34" charset="0"/>
            <a:cs typeface="Arial" pitchFamily="34" charset="0"/>
          </a:endParaRPr>
        </a:p>
      </dgm:t>
    </dgm:pt>
    <dgm:pt modelId="{7760169B-486F-4CC0-91F2-560C84F45B12}" type="parTrans" cxnId="{26BB94C9-E6E3-49EF-AABA-78A4F7D56717}">
      <dgm:prSet/>
      <dgm:spPr/>
      <dgm:t>
        <a:bodyPr/>
        <a:lstStyle/>
        <a:p>
          <a:endParaRPr lang="en-US"/>
        </a:p>
      </dgm:t>
    </dgm:pt>
    <dgm:pt modelId="{45AE09B7-4F22-472F-9625-717FB67B01ED}" type="sibTrans" cxnId="{26BB94C9-E6E3-49EF-AABA-78A4F7D56717}">
      <dgm:prSet/>
      <dgm:spPr/>
      <dgm:t>
        <a:bodyPr/>
        <a:lstStyle/>
        <a:p>
          <a:endParaRPr lang="en-US"/>
        </a:p>
      </dgm:t>
    </dgm:pt>
    <dgm:pt modelId="{76760A7B-DCA0-44D8-96C3-0CF7762F7ACA}">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Always ensure you have fully absorbed </a:t>
          </a:r>
          <a:br>
            <a:rPr lang="en-US" sz="1800" dirty="0" smtClean="0">
              <a:solidFill>
                <a:srgbClr val="006699"/>
              </a:solidFill>
              <a:latin typeface="Arial" pitchFamily="34" charset="0"/>
              <a:cs typeface="Arial" pitchFamily="34" charset="0"/>
            </a:rPr>
          </a:br>
          <a:r>
            <a:rPr lang="en-US" sz="1800" dirty="0" smtClean="0">
              <a:solidFill>
                <a:srgbClr val="006699"/>
              </a:solidFill>
              <a:latin typeface="Arial" pitchFamily="34" charset="0"/>
              <a:cs typeface="Arial" pitchFamily="34" charset="0"/>
            </a:rPr>
            <a:t>material you are referencing</a:t>
          </a:r>
          <a:endParaRPr lang="en-US" sz="1800" dirty="0">
            <a:solidFill>
              <a:srgbClr val="006699"/>
            </a:solidFill>
            <a:latin typeface="Arial" pitchFamily="34" charset="0"/>
            <a:cs typeface="Arial" pitchFamily="34" charset="0"/>
          </a:endParaRPr>
        </a:p>
      </dgm:t>
    </dgm:pt>
    <dgm:pt modelId="{D4D6E37E-F19C-4E8D-8340-EFEEDB1482AC}" type="parTrans" cxnId="{D5DF7183-5588-4C2D-B533-3F8309A2D687}">
      <dgm:prSet/>
      <dgm:spPr/>
      <dgm:t>
        <a:bodyPr/>
        <a:lstStyle/>
        <a:p>
          <a:endParaRPr lang="en-US"/>
        </a:p>
      </dgm:t>
    </dgm:pt>
    <dgm:pt modelId="{7804D53F-481F-41E0-AE4F-5D92CF0544D9}" type="sibTrans" cxnId="{D5DF7183-5588-4C2D-B533-3F8309A2D687}">
      <dgm:prSet/>
      <dgm:spPr/>
      <dgm:t>
        <a:bodyPr/>
        <a:lstStyle/>
        <a:p>
          <a:endParaRPr lang="en-US"/>
        </a:p>
      </dgm:t>
    </dgm:pt>
    <dgm:pt modelId="{56477EE0-58CE-4449-AF0E-9F4657A92A02}">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Avoid excessive self-citations</a:t>
          </a:r>
          <a:endParaRPr lang="en-US" sz="1800" dirty="0">
            <a:solidFill>
              <a:srgbClr val="006699"/>
            </a:solidFill>
            <a:latin typeface="Arial" pitchFamily="34" charset="0"/>
            <a:cs typeface="Arial" pitchFamily="34" charset="0"/>
          </a:endParaRPr>
        </a:p>
      </dgm:t>
    </dgm:pt>
    <dgm:pt modelId="{2FDD84C0-ECF5-495D-9E17-685652E026A9}" type="parTrans" cxnId="{334ED2F5-FCC2-45D4-95AA-D4EB63AB1A67}">
      <dgm:prSet/>
      <dgm:spPr/>
      <dgm:t>
        <a:bodyPr/>
        <a:lstStyle/>
        <a:p>
          <a:endParaRPr lang="en-US"/>
        </a:p>
      </dgm:t>
    </dgm:pt>
    <dgm:pt modelId="{72034663-93D7-4234-9277-CA71E8793154}" type="sibTrans" cxnId="{334ED2F5-FCC2-45D4-95AA-D4EB63AB1A67}">
      <dgm:prSet/>
      <dgm:spPr/>
      <dgm:t>
        <a:bodyPr/>
        <a:lstStyle/>
        <a:p>
          <a:endParaRPr lang="en-US"/>
        </a:p>
      </dgm:t>
    </dgm:pt>
    <dgm:pt modelId="{2080F3FD-F560-406D-B679-E2ED806371A9}">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Avoid excessive citations of publications</a:t>
          </a:r>
          <a:br>
            <a:rPr lang="en-US" sz="1800" dirty="0" smtClean="0">
              <a:solidFill>
                <a:srgbClr val="006699"/>
              </a:solidFill>
              <a:latin typeface="Arial" pitchFamily="34" charset="0"/>
              <a:cs typeface="Arial" pitchFamily="34" charset="0"/>
            </a:rPr>
          </a:br>
          <a:r>
            <a:rPr lang="en-US" sz="1800" dirty="0" smtClean="0">
              <a:solidFill>
                <a:srgbClr val="006699"/>
              </a:solidFill>
              <a:latin typeface="Arial" pitchFamily="34" charset="0"/>
              <a:cs typeface="Arial" pitchFamily="34" charset="0"/>
            </a:rPr>
            <a:t> from the same region </a:t>
          </a:r>
          <a:endParaRPr lang="en-US" sz="1800" dirty="0">
            <a:solidFill>
              <a:srgbClr val="006699"/>
            </a:solidFill>
            <a:latin typeface="Arial" pitchFamily="34" charset="0"/>
            <a:cs typeface="Arial" pitchFamily="34" charset="0"/>
          </a:endParaRPr>
        </a:p>
      </dgm:t>
    </dgm:pt>
    <dgm:pt modelId="{666BC17D-888E-4D8A-83AA-0A9F6C021C98}" type="parTrans" cxnId="{B3CA7D93-705A-4CC7-867D-8ECF38348E4C}">
      <dgm:prSet/>
      <dgm:spPr/>
      <dgm:t>
        <a:bodyPr/>
        <a:lstStyle/>
        <a:p>
          <a:endParaRPr lang="en-US"/>
        </a:p>
      </dgm:t>
    </dgm:pt>
    <dgm:pt modelId="{94B63A4F-DCCB-4229-BB4F-481F2F747433}" type="sibTrans" cxnId="{B3CA7D93-705A-4CC7-867D-8ECF38348E4C}">
      <dgm:prSet/>
      <dgm:spPr/>
      <dgm:t>
        <a:bodyPr/>
        <a:lstStyle/>
        <a:p>
          <a:endParaRPr lang="en-US"/>
        </a:p>
      </dgm:t>
    </dgm:pt>
    <dgm:pt modelId="{9660457D-1E0C-40A5-B4B8-4CF1FF7B531C}">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Conform strictly to the style given in </a:t>
          </a:r>
          <a:br>
            <a:rPr lang="en-US" sz="1800" dirty="0" smtClean="0">
              <a:solidFill>
                <a:srgbClr val="006699"/>
              </a:solidFill>
              <a:latin typeface="Arial" pitchFamily="34" charset="0"/>
              <a:cs typeface="Arial" pitchFamily="34" charset="0"/>
            </a:rPr>
          </a:br>
          <a:r>
            <a:rPr lang="en-US" sz="1800" dirty="0" smtClean="0">
              <a:solidFill>
                <a:srgbClr val="006699"/>
              </a:solidFill>
              <a:latin typeface="Arial" pitchFamily="34" charset="0"/>
              <a:cs typeface="Arial" pitchFamily="34" charset="0"/>
            </a:rPr>
            <a:t>the guide for authors</a:t>
          </a:r>
          <a:endParaRPr lang="en-US" sz="1800" dirty="0">
            <a:solidFill>
              <a:srgbClr val="006699"/>
            </a:solidFill>
            <a:latin typeface="Arial" pitchFamily="34" charset="0"/>
            <a:cs typeface="Arial" pitchFamily="34" charset="0"/>
          </a:endParaRPr>
        </a:p>
      </dgm:t>
    </dgm:pt>
    <dgm:pt modelId="{8BCEE4F7-7EA7-46BD-96DD-116DBE63B673}" type="parTrans" cxnId="{00BECF11-1590-4C75-A2CB-0CB2317F8B6D}">
      <dgm:prSet/>
      <dgm:spPr/>
      <dgm:t>
        <a:bodyPr/>
        <a:lstStyle/>
        <a:p>
          <a:endParaRPr lang="en-US"/>
        </a:p>
      </dgm:t>
    </dgm:pt>
    <dgm:pt modelId="{52ECD988-D668-4273-A540-D90E256CFC86}" type="sibTrans" cxnId="{00BECF11-1590-4C75-A2CB-0CB2317F8B6D}">
      <dgm:prSet/>
      <dgm:spPr/>
      <dgm:t>
        <a:bodyPr/>
        <a:lstStyle/>
        <a:p>
          <a:endParaRPr lang="en-US"/>
        </a:p>
      </dgm:t>
    </dgm:pt>
    <dgm:pt modelId="{47E46452-D0B1-42F5-B5A8-5723B999F07E}" type="pres">
      <dgm:prSet presAssocID="{D22ED0B2-A5B6-4FCB-A0CF-6AC6DC98CF63}" presName="linear" presStyleCnt="0">
        <dgm:presLayoutVars>
          <dgm:animLvl val="lvl"/>
          <dgm:resizeHandles val="exact"/>
        </dgm:presLayoutVars>
      </dgm:prSet>
      <dgm:spPr/>
      <dgm:t>
        <a:bodyPr/>
        <a:lstStyle/>
        <a:p>
          <a:endParaRPr lang="en-US"/>
        </a:p>
      </dgm:t>
    </dgm:pt>
    <dgm:pt modelId="{35A48CA2-A589-42BC-971A-F2F8930FD1A8}" type="pres">
      <dgm:prSet presAssocID="{E1F54DBA-7699-4AD5-8F7E-A3C231700BA9}" presName="parentText" presStyleLbl="node1" presStyleIdx="0" presStyleCnt="5" custLinFactNeighborY="47353">
        <dgm:presLayoutVars>
          <dgm:chMax val="0"/>
          <dgm:bulletEnabled val="1"/>
        </dgm:presLayoutVars>
      </dgm:prSet>
      <dgm:spPr>
        <a:prstGeom prst="rect">
          <a:avLst/>
        </a:prstGeom>
      </dgm:spPr>
      <dgm:t>
        <a:bodyPr/>
        <a:lstStyle/>
        <a:p>
          <a:endParaRPr lang="en-US"/>
        </a:p>
      </dgm:t>
    </dgm:pt>
    <dgm:pt modelId="{107B7B09-3174-472F-9218-D12E7D35444A}" type="pres">
      <dgm:prSet presAssocID="{45AE09B7-4F22-472F-9625-717FB67B01ED}" presName="spacer" presStyleCnt="0"/>
      <dgm:spPr/>
    </dgm:pt>
    <dgm:pt modelId="{BFE6509F-9FD4-4A7B-A1D4-E9388391AD0F}" type="pres">
      <dgm:prSet presAssocID="{76760A7B-DCA0-44D8-96C3-0CF7762F7ACA}" presName="parentText" presStyleLbl="node1" presStyleIdx="1" presStyleCnt="5">
        <dgm:presLayoutVars>
          <dgm:chMax val="0"/>
          <dgm:bulletEnabled val="1"/>
        </dgm:presLayoutVars>
      </dgm:prSet>
      <dgm:spPr>
        <a:prstGeom prst="rect">
          <a:avLst/>
        </a:prstGeom>
      </dgm:spPr>
      <dgm:t>
        <a:bodyPr/>
        <a:lstStyle/>
        <a:p>
          <a:endParaRPr lang="en-US"/>
        </a:p>
      </dgm:t>
    </dgm:pt>
    <dgm:pt modelId="{9EB99FB0-C353-44F1-B7CA-E91F9050A8BE}" type="pres">
      <dgm:prSet presAssocID="{7804D53F-481F-41E0-AE4F-5D92CF0544D9}" presName="spacer" presStyleCnt="0"/>
      <dgm:spPr/>
    </dgm:pt>
    <dgm:pt modelId="{F19846F0-6A2F-4C07-8986-C87C25378698}" type="pres">
      <dgm:prSet presAssocID="{56477EE0-58CE-4449-AF0E-9F4657A92A02}" presName="parentText" presStyleLbl="node1" presStyleIdx="2" presStyleCnt="5">
        <dgm:presLayoutVars>
          <dgm:chMax val="0"/>
          <dgm:bulletEnabled val="1"/>
        </dgm:presLayoutVars>
      </dgm:prSet>
      <dgm:spPr>
        <a:prstGeom prst="rect">
          <a:avLst/>
        </a:prstGeom>
      </dgm:spPr>
      <dgm:t>
        <a:bodyPr/>
        <a:lstStyle/>
        <a:p>
          <a:endParaRPr lang="en-US"/>
        </a:p>
      </dgm:t>
    </dgm:pt>
    <dgm:pt modelId="{D3A6F520-CBD8-4452-9E7B-4F660A5AF68E}" type="pres">
      <dgm:prSet presAssocID="{72034663-93D7-4234-9277-CA71E8793154}" presName="spacer" presStyleCnt="0"/>
      <dgm:spPr/>
    </dgm:pt>
    <dgm:pt modelId="{2DF7B692-B59B-40DD-BC60-BDB037FBDA70}" type="pres">
      <dgm:prSet presAssocID="{2080F3FD-F560-406D-B679-E2ED806371A9}" presName="parentText" presStyleLbl="node1" presStyleIdx="3" presStyleCnt="5">
        <dgm:presLayoutVars>
          <dgm:chMax val="0"/>
          <dgm:bulletEnabled val="1"/>
        </dgm:presLayoutVars>
      </dgm:prSet>
      <dgm:spPr>
        <a:prstGeom prst="rect">
          <a:avLst/>
        </a:prstGeom>
      </dgm:spPr>
      <dgm:t>
        <a:bodyPr/>
        <a:lstStyle/>
        <a:p>
          <a:endParaRPr lang="en-US"/>
        </a:p>
      </dgm:t>
    </dgm:pt>
    <dgm:pt modelId="{2F7178FA-5473-4C38-9FD8-722050315E73}" type="pres">
      <dgm:prSet presAssocID="{94B63A4F-DCCB-4229-BB4F-481F2F747433}" presName="spacer" presStyleCnt="0"/>
      <dgm:spPr/>
    </dgm:pt>
    <dgm:pt modelId="{C5E68AD6-1F0D-4C99-96E1-121271A05845}" type="pres">
      <dgm:prSet presAssocID="{9660457D-1E0C-40A5-B4B8-4CF1FF7B531C}" presName="parentText" presStyleLbl="node1" presStyleIdx="4" presStyleCnt="5">
        <dgm:presLayoutVars>
          <dgm:chMax val="0"/>
          <dgm:bulletEnabled val="1"/>
        </dgm:presLayoutVars>
      </dgm:prSet>
      <dgm:spPr>
        <a:prstGeom prst="rect">
          <a:avLst/>
        </a:prstGeom>
      </dgm:spPr>
      <dgm:t>
        <a:bodyPr/>
        <a:lstStyle/>
        <a:p>
          <a:endParaRPr lang="en-US"/>
        </a:p>
      </dgm:t>
    </dgm:pt>
  </dgm:ptLst>
  <dgm:cxnLst>
    <dgm:cxn modelId="{B3CA7D93-705A-4CC7-867D-8ECF38348E4C}" srcId="{D22ED0B2-A5B6-4FCB-A0CF-6AC6DC98CF63}" destId="{2080F3FD-F560-406D-B679-E2ED806371A9}" srcOrd="3" destOrd="0" parTransId="{666BC17D-888E-4D8A-83AA-0A9F6C021C98}" sibTransId="{94B63A4F-DCCB-4229-BB4F-481F2F747433}"/>
    <dgm:cxn modelId="{DBFED65D-0F16-44C7-9590-9A8D4EE6F5ED}" type="presOf" srcId="{E1F54DBA-7699-4AD5-8F7E-A3C231700BA9}" destId="{35A48CA2-A589-42BC-971A-F2F8930FD1A8}" srcOrd="0" destOrd="0" presId="urn:microsoft.com/office/officeart/2005/8/layout/vList2"/>
    <dgm:cxn modelId="{26BB94C9-E6E3-49EF-AABA-78A4F7D56717}" srcId="{D22ED0B2-A5B6-4FCB-A0CF-6AC6DC98CF63}" destId="{E1F54DBA-7699-4AD5-8F7E-A3C231700BA9}" srcOrd="0" destOrd="0" parTransId="{7760169B-486F-4CC0-91F2-560C84F45B12}" sibTransId="{45AE09B7-4F22-472F-9625-717FB67B01ED}"/>
    <dgm:cxn modelId="{00BECF11-1590-4C75-A2CB-0CB2317F8B6D}" srcId="{D22ED0B2-A5B6-4FCB-A0CF-6AC6DC98CF63}" destId="{9660457D-1E0C-40A5-B4B8-4CF1FF7B531C}" srcOrd="4" destOrd="0" parTransId="{8BCEE4F7-7EA7-46BD-96DD-116DBE63B673}" sibTransId="{52ECD988-D668-4273-A540-D90E256CFC86}"/>
    <dgm:cxn modelId="{E54C8A92-50B2-4ECB-A928-7C37CAB4698B}" type="presOf" srcId="{D22ED0B2-A5B6-4FCB-A0CF-6AC6DC98CF63}" destId="{47E46452-D0B1-42F5-B5A8-5723B999F07E}" srcOrd="0" destOrd="0" presId="urn:microsoft.com/office/officeart/2005/8/layout/vList2"/>
    <dgm:cxn modelId="{53055DFD-85B4-4A9E-B37E-469B0A0EF18D}" type="presOf" srcId="{56477EE0-58CE-4449-AF0E-9F4657A92A02}" destId="{F19846F0-6A2F-4C07-8986-C87C25378698}" srcOrd="0" destOrd="0" presId="urn:microsoft.com/office/officeart/2005/8/layout/vList2"/>
    <dgm:cxn modelId="{584B8BED-5D21-45F9-850D-80C21515E3DE}" type="presOf" srcId="{2080F3FD-F560-406D-B679-E2ED806371A9}" destId="{2DF7B692-B59B-40DD-BC60-BDB037FBDA70}" srcOrd="0" destOrd="0" presId="urn:microsoft.com/office/officeart/2005/8/layout/vList2"/>
    <dgm:cxn modelId="{FFF1E085-8AA6-4B6F-8FAB-F9CD7935E3A1}" type="presOf" srcId="{76760A7B-DCA0-44D8-96C3-0CF7762F7ACA}" destId="{BFE6509F-9FD4-4A7B-A1D4-E9388391AD0F}" srcOrd="0" destOrd="0" presId="urn:microsoft.com/office/officeart/2005/8/layout/vList2"/>
    <dgm:cxn modelId="{334ED2F5-FCC2-45D4-95AA-D4EB63AB1A67}" srcId="{D22ED0B2-A5B6-4FCB-A0CF-6AC6DC98CF63}" destId="{56477EE0-58CE-4449-AF0E-9F4657A92A02}" srcOrd="2" destOrd="0" parTransId="{2FDD84C0-ECF5-495D-9E17-685652E026A9}" sibTransId="{72034663-93D7-4234-9277-CA71E8793154}"/>
    <dgm:cxn modelId="{B4A8EA14-44A6-49CA-A9D0-CE481544223E}" type="presOf" srcId="{9660457D-1E0C-40A5-B4B8-4CF1FF7B531C}" destId="{C5E68AD6-1F0D-4C99-96E1-121271A05845}" srcOrd="0" destOrd="0" presId="urn:microsoft.com/office/officeart/2005/8/layout/vList2"/>
    <dgm:cxn modelId="{D5DF7183-5588-4C2D-B533-3F8309A2D687}" srcId="{D22ED0B2-A5B6-4FCB-A0CF-6AC6DC98CF63}" destId="{76760A7B-DCA0-44D8-96C3-0CF7762F7ACA}" srcOrd="1" destOrd="0" parTransId="{D4D6E37E-F19C-4E8D-8340-EFEEDB1482AC}" sibTransId="{7804D53F-481F-41E0-AE4F-5D92CF0544D9}"/>
    <dgm:cxn modelId="{D6DF25C6-71F4-4A5D-9F80-24C5CA001FE7}" type="presParOf" srcId="{47E46452-D0B1-42F5-B5A8-5723B999F07E}" destId="{35A48CA2-A589-42BC-971A-F2F8930FD1A8}" srcOrd="0" destOrd="0" presId="urn:microsoft.com/office/officeart/2005/8/layout/vList2"/>
    <dgm:cxn modelId="{82AE9BDF-9BC9-47C1-B3AA-E8601FF1356B}" type="presParOf" srcId="{47E46452-D0B1-42F5-B5A8-5723B999F07E}" destId="{107B7B09-3174-472F-9218-D12E7D35444A}" srcOrd="1" destOrd="0" presId="urn:microsoft.com/office/officeart/2005/8/layout/vList2"/>
    <dgm:cxn modelId="{2CF3581F-EAAE-4222-BCCF-6F2ED3971B21}" type="presParOf" srcId="{47E46452-D0B1-42F5-B5A8-5723B999F07E}" destId="{BFE6509F-9FD4-4A7B-A1D4-E9388391AD0F}" srcOrd="2" destOrd="0" presId="urn:microsoft.com/office/officeart/2005/8/layout/vList2"/>
    <dgm:cxn modelId="{F241454E-73F8-46E6-BB9B-1B351E8369E3}" type="presParOf" srcId="{47E46452-D0B1-42F5-B5A8-5723B999F07E}" destId="{9EB99FB0-C353-44F1-B7CA-E91F9050A8BE}" srcOrd="3" destOrd="0" presId="urn:microsoft.com/office/officeart/2005/8/layout/vList2"/>
    <dgm:cxn modelId="{F83DCF67-FD0C-4C39-BF01-C57F8ADC2F28}" type="presParOf" srcId="{47E46452-D0B1-42F5-B5A8-5723B999F07E}" destId="{F19846F0-6A2F-4C07-8986-C87C25378698}" srcOrd="4" destOrd="0" presId="urn:microsoft.com/office/officeart/2005/8/layout/vList2"/>
    <dgm:cxn modelId="{0F02BB20-8EB4-4EC2-835B-01BCBE76525D}" type="presParOf" srcId="{47E46452-D0B1-42F5-B5A8-5723B999F07E}" destId="{D3A6F520-CBD8-4452-9E7B-4F660A5AF68E}" srcOrd="5" destOrd="0" presId="urn:microsoft.com/office/officeart/2005/8/layout/vList2"/>
    <dgm:cxn modelId="{BDF10B76-7174-400F-BFB8-E92D05793D16}" type="presParOf" srcId="{47E46452-D0B1-42F5-B5A8-5723B999F07E}" destId="{2DF7B692-B59B-40DD-BC60-BDB037FBDA70}" srcOrd="6" destOrd="0" presId="urn:microsoft.com/office/officeart/2005/8/layout/vList2"/>
    <dgm:cxn modelId="{B2345F54-8CB9-472D-8B16-F1C1ACD023D4}" type="presParOf" srcId="{47E46452-D0B1-42F5-B5A8-5723B999F07E}" destId="{2F7178FA-5473-4C38-9FD8-722050315E73}" srcOrd="7" destOrd="0" presId="urn:microsoft.com/office/officeart/2005/8/layout/vList2"/>
    <dgm:cxn modelId="{F920F916-70BD-4543-80A6-2209E6264B5F}" type="presParOf" srcId="{47E46452-D0B1-42F5-B5A8-5723B999F07E}" destId="{C5E68AD6-1F0D-4C99-96E1-121271A05845}"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1B8AED6-E656-47DD-B36A-41E6714A2ED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52A3CF6-F8FE-4190-B997-8C4336176EEC}" type="pres">
      <dgm:prSet presAssocID="{61B8AED6-E656-47DD-B36A-41E6714A2ED3}" presName="linear" presStyleCnt="0">
        <dgm:presLayoutVars>
          <dgm:animLvl val="lvl"/>
          <dgm:resizeHandles val="exact"/>
        </dgm:presLayoutVars>
      </dgm:prSet>
      <dgm:spPr/>
      <dgm:t>
        <a:bodyPr/>
        <a:lstStyle/>
        <a:p>
          <a:endParaRPr lang="en-US"/>
        </a:p>
      </dgm:t>
    </dgm:pt>
  </dgm:ptLst>
  <dgm:cxnLst>
    <dgm:cxn modelId="{3600A7CA-8F9B-48B8-B41A-003B6EDFEF0D}" type="presOf" srcId="{61B8AED6-E656-47DD-B36A-41E6714A2ED3}" destId="{B52A3CF6-F8FE-4190-B997-8C4336176EEC}"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6A643A4-2A03-44AC-BFC1-D47411257C78}" type="doc">
      <dgm:prSet loTypeId="urn:microsoft.com/office/officeart/2005/8/layout/vList4#5" loCatId="list" qsTypeId="urn:microsoft.com/office/officeart/2005/8/quickstyle/simple1" qsCatId="simple" csTypeId="urn:microsoft.com/office/officeart/2005/8/colors/accent1_2" csCatId="accent1" phldr="1"/>
      <dgm:spPr/>
      <dgm:t>
        <a:bodyPr/>
        <a:lstStyle/>
        <a:p>
          <a:endParaRPr lang="en-GB"/>
        </a:p>
      </dgm:t>
    </dgm:pt>
    <dgm:pt modelId="{9C23D660-E7FB-43DF-866A-B0B1FAAF29A2}">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2400" dirty="0" smtClean="0">
              <a:solidFill>
                <a:srgbClr val="07779D"/>
              </a:solidFill>
              <a:latin typeface="Arial" pitchFamily="34" charset="0"/>
              <a:cs typeface="Arial" pitchFamily="34" charset="0"/>
            </a:rPr>
            <a:t>Work that can be plagiarised includes… </a:t>
          </a:r>
          <a:endParaRPr lang="en-US" sz="2400" dirty="0">
            <a:solidFill>
              <a:srgbClr val="07779D"/>
            </a:solidFill>
            <a:latin typeface="Arial" pitchFamily="34" charset="0"/>
            <a:cs typeface="Arial" pitchFamily="34" charset="0"/>
          </a:endParaRPr>
        </a:p>
      </dgm:t>
    </dgm:pt>
    <dgm:pt modelId="{E3FB5C74-12DD-4D30-8556-1240AB0E21ED}" type="parTrans" cxnId="{8CB7D1EB-5E74-4185-9AED-CF4051D3394F}">
      <dgm:prSet/>
      <dgm:spPr/>
      <dgm:t>
        <a:bodyPr/>
        <a:lstStyle/>
        <a:p>
          <a:endParaRPr lang="en-GB"/>
        </a:p>
      </dgm:t>
    </dgm:pt>
    <dgm:pt modelId="{78B9C015-938B-44C0-947D-84E2F7C94C05}" type="sibTrans" cxnId="{8CB7D1EB-5E74-4185-9AED-CF4051D3394F}">
      <dgm:prSet/>
      <dgm:spPr/>
      <dgm:t>
        <a:bodyPr/>
        <a:lstStyle/>
        <a:p>
          <a:endParaRPr lang="en-GB"/>
        </a:p>
      </dgm:t>
    </dgm:pt>
    <dgm:pt modelId="{D4C6F9F3-C103-4533-9BF0-DFE222220F03}" type="pres">
      <dgm:prSet presAssocID="{F6A643A4-2A03-44AC-BFC1-D47411257C78}" presName="linear" presStyleCnt="0">
        <dgm:presLayoutVars>
          <dgm:dir/>
          <dgm:resizeHandles val="exact"/>
        </dgm:presLayoutVars>
      </dgm:prSet>
      <dgm:spPr/>
      <dgm:t>
        <a:bodyPr/>
        <a:lstStyle/>
        <a:p>
          <a:endParaRPr lang="en-GB"/>
        </a:p>
      </dgm:t>
    </dgm:pt>
    <dgm:pt modelId="{8D9BEF66-41A4-492F-AC12-DE9FD4C56289}" type="pres">
      <dgm:prSet presAssocID="{9C23D660-E7FB-43DF-866A-B0B1FAAF29A2}" presName="comp" presStyleCnt="0"/>
      <dgm:spPr/>
    </dgm:pt>
    <dgm:pt modelId="{B0EED08E-99CD-4BCD-9990-B7B89B6DDE16}" type="pres">
      <dgm:prSet presAssocID="{9C23D660-E7FB-43DF-866A-B0B1FAAF29A2}" presName="box" presStyleLbl="node1" presStyleIdx="0" presStyleCnt="1"/>
      <dgm:spPr>
        <a:prstGeom prst="rect">
          <a:avLst/>
        </a:prstGeom>
      </dgm:spPr>
      <dgm:t>
        <a:bodyPr/>
        <a:lstStyle/>
        <a:p>
          <a:endParaRPr lang="en-GB"/>
        </a:p>
      </dgm:t>
    </dgm:pt>
    <dgm:pt modelId="{6F635760-0F66-4C5E-AD27-F273498C6313}" type="pres">
      <dgm:prSet presAssocID="{9C23D660-E7FB-43DF-866A-B0B1FAAF29A2}" presName="img" presStyleLbl="fgImgPlace1" presStyleIdx="0" presStyleCnt="1"/>
      <dgm:spPr>
        <a:prstGeom prst="rect">
          <a:avLst/>
        </a:prstGeom>
        <a:blipFill rotWithShape="0">
          <a:blip xmlns:r="http://schemas.openxmlformats.org/officeDocument/2006/relationships" r:embed="rId1"/>
          <a:stretch>
            <a:fillRect/>
          </a:stretch>
        </a:blipFill>
      </dgm:spPr>
    </dgm:pt>
    <dgm:pt modelId="{BAB497FD-6E16-4756-897F-0A5C11E2F628}" type="pres">
      <dgm:prSet presAssocID="{9C23D660-E7FB-43DF-866A-B0B1FAAF29A2}" presName="text" presStyleLbl="node1" presStyleIdx="0" presStyleCnt="1">
        <dgm:presLayoutVars>
          <dgm:bulletEnabled val="1"/>
        </dgm:presLayoutVars>
      </dgm:prSet>
      <dgm:spPr/>
      <dgm:t>
        <a:bodyPr/>
        <a:lstStyle/>
        <a:p>
          <a:endParaRPr lang="en-GB"/>
        </a:p>
      </dgm:t>
    </dgm:pt>
  </dgm:ptLst>
  <dgm:cxnLst>
    <dgm:cxn modelId="{8CB7D1EB-5E74-4185-9AED-CF4051D3394F}" srcId="{F6A643A4-2A03-44AC-BFC1-D47411257C78}" destId="{9C23D660-E7FB-43DF-866A-B0B1FAAF29A2}" srcOrd="0" destOrd="0" parTransId="{E3FB5C74-12DD-4D30-8556-1240AB0E21ED}" sibTransId="{78B9C015-938B-44C0-947D-84E2F7C94C05}"/>
    <dgm:cxn modelId="{98278083-BB3A-41FE-947C-B8A5F1117761}" type="presOf" srcId="{9C23D660-E7FB-43DF-866A-B0B1FAAF29A2}" destId="{B0EED08E-99CD-4BCD-9990-B7B89B6DDE16}" srcOrd="0" destOrd="0" presId="urn:microsoft.com/office/officeart/2005/8/layout/vList4#5"/>
    <dgm:cxn modelId="{09F767A1-B733-4CD1-90A9-472424E32E69}" type="presOf" srcId="{F6A643A4-2A03-44AC-BFC1-D47411257C78}" destId="{D4C6F9F3-C103-4533-9BF0-DFE222220F03}" srcOrd="0" destOrd="0" presId="urn:microsoft.com/office/officeart/2005/8/layout/vList4#5"/>
    <dgm:cxn modelId="{2E42B96E-DA6D-4F1D-A303-477CCFB46802}" type="presOf" srcId="{9C23D660-E7FB-43DF-866A-B0B1FAAF29A2}" destId="{BAB497FD-6E16-4756-897F-0A5C11E2F628}" srcOrd="1" destOrd="0" presId="urn:microsoft.com/office/officeart/2005/8/layout/vList4#5"/>
    <dgm:cxn modelId="{F46DA331-1DFA-4C71-BE23-4E422A250031}" type="presParOf" srcId="{D4C6F9F3-C103-4533-9BF0-DFE222220F03}" destId="{8D9BEF66-41A4-492F-AC12-DE9FD4C56289}" srcOrd="0" destOrd="0" presId="urn:microsoft.com/office/officeart/2005/8/layout/vList4#5"/>
    <dgm:cxn modelId="{132AADDD-7195-4FA3-B919-30443464DA25}" type="presParOf" srcId="{8D9BEF66-41A4-492F-AC12-DE9FD4C56289}" destId="{B0EED08E-99CD-4BCD-9990-B7B89B6DDE16}" srcOrd="0" destOrd="0" presId="urn:microsoft.com/office/officeart/2005/8/layout/vList4#5"/>
    <dgm:cxn modelId="{5F05FA21-3506-48DE-B098-6050597189B2}" type="presParOf" srcId="{8D9BEF66-41A4-492F-AC12-DE9FD4C56289}" destId="{6F635760-0F66-4C5E-AD27-F273498C6313}" srcOrd="1" destOrd="0" presId="urn:microsoft.com/office/officeart/2005/8/layout/vList4#5"/>
    <dgm:cxn modelId="{5B4B62F9-E666-4F34-A51C-4122BE277C39}" type="presParOf" srcId="{8D9BEF66-41A4-492F-AC12-DE9FD4C56289}" destId="{BAB497FD-6E16-4756-897F-0A5C11E2F628}" srcOrd="2" destOrd="0" presId="urn:microsoft.com/office/officeart/2005/8/layout/vList4#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47A9D08-BE4F-4D2B-82FA-5E7267CB925E}"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GB"/>
        </a:p>
      </dgm:t>
    </dgm:pt>
    <dgm:pt modelId="{16D6952C-5B8D-4B43-BCC7-A6BF971493BB}">
      <dgm:prSet custT="1"/>
      <dgm:spPr/>
      <dgm:t>
        <a:bodyPr/>
        <a:lstStyle/>
        <a:p>
          <a:pPr algn="ctr" rtl="0"/>
          <a:r>
            <a:rPr lang="en-US" sz="1800" i="0" smtClean="0">
              <a:latin typeface="Arial" pitchFamily="34" charset="0"/>
              <a:cs typeface="Arial" pitchFamily="34" charset="0"/>
            </a:rPr>
            <a:t>Crediting the work of others (including your advisor’s or your own previous work) by citation is important for at least three reasons:</a:t>
          </a:r>
          <a:endParaRPr lang="en-GB" sz="1800" i="0" dirty="0">
            <a:latin typeface="Arial" pitchFamily="34" charset="0"/>
            <a:cs typeface="Arial" pitchFamily="34" charset="0"/>
          </a:endParaRPr>
        </a:p>
      </dgm:t>
    </dgm:pt>
    <dgm:pt modelId="{9F2D69E0-AA99-45D0-9A51-F13A26093AC8}" type="parTrans" cxnId="{A9813754-F320-45DB-B533-BD6A4E5DAA6E}">
      <dgm:prSet/>
      <dgm:spPr/>
      <dgm:t>
        <a:bodyPr/>
        <a:lstStyle/>
        <a:p>
          <a:endParaRPr lang="en-GB"/>
        </a:p>
      </dgm:t>
    </dgm:pt>
    <dgm:pt modelId="{8BAB603C-EF19-4339-9CE5-2B627CEED7A7}" type="sibTrans" cxnId="{A9813754-F320-45DB-B533-BD6A4E5DAA6E}">
      <dgm:prSet/>
      <dgm:spPr/>
      <dgm:t>
        <a:bodyPr/>
        <a:lstStyle/>
        <a:p>
          <a:endParaRPr lang="en-GB"/>
        </a:p>
      </dgm:t>
    </dgm:pt>
    <dgm:pt modelId="{593AB159-12D5-4F98-A0A2-EBE2CE345FD3}">
      <dgm:prSet/>
      <dgm:spPr/>
      <dgm:t>
        <a:bodyPr/>
        <a:lstStyle/>
        <a:p>
          <a:pPr rtl="0"/>
          <a:endParaRPr lang="en-US" dirty="0"/>
        </a:p>
      </dgm:t>
    </dgm:pt>
    <dgm:pt modelId="{0CAEA64B-FC20-4A74-B9D3-20790657C757}" type="parTrans" cxnId="{3A2CB226-F50A-4670-BE9B-8A6D67CA549D}">
      <dgm:prSet/>
      <dgm:spPr/>
      <dgm:t>
        <a:bodyPr/>
        <a:lstStyle/>
        <a:p>
          <a:endParaRPr lang="en-GB"/>
        </a:p>
      </dgm:t>
    </dgm:pt>
    <dgm:pt modelId="{CE7A64DD-87F4-4358-A7B6-1923031EB748}" type="sibTrans" cxnId="{3A2CB226-F50A-4670-BE9B-8A6D67CA549D}">
      <dgm:prSet/>
      <dgm:spPr/>
      <dgm:t>
        <a:bodyPr/>
        <a:lstStyle/>
        <a:p>
          <a:endParaRPr lang="en-GB"/>
        </a:p>
      </dgm:t>
    </dgm:pt>
    <dgm:pt modelId="{DBCF9726-D8CE-4C62-A8FF-1F001B715243}">
      <dgm:prSet/>
      <dgm:spPr/>
      <dgm:t>
        <a:bodyPr/>
        <a:lstStyle/>
        <a:p>
          <a:pPr rtl="0"/>
          <a:endParaRPr lang="en-US" dirty="0"/>
        </a:p>
      </dgm:t>
    </dgm:pt>
    <dgm:pt modelId="{6C9F09A9-35A4-4AB5-9DBD-ADCFD3E5032A}" type="parTrans" cxnId="{EF9FA3AF-410B-452A-85F9-65EE39CBB611}">
      <dgm:prSet/>
      <dgm:spPr/>
      <dgm:t>
        <a:bodyPr/>
        <a:lstStyle/>
        <a:p>
          <a:endParaRPr lang="en-GB"/>
        </a:p>
      </dgm:t>
    </dgm:pt>
    <dgm:pt modelId="{4ECDB6B9-1D3E-45C6-82B1-FF5EEB986364}" type="sibTrans" cxnId="{EF9FA3AF-410B-452A-85F9-65EE39CBB611}">
      <dgm:prSet/>
      <dgm:spPr/>
      <dgm:t>
        <a:bodyPr/>
        <a:lstStyle/>
        <a:p>
          <a:endParaRPr lang="en-GB"/>
        </a:p>
      </dgm:t>
    </dgm:pt>
    <dgm:pt modelId="{65FFE5E4-6D92-40AA-B5EA-07D54956C064}">
      <dgm:prSet/>
      <dgm:spPr/>
      <dgm:t>
        <a:bodyPr/>
        <a:lstStyle/>
        <a:p>
          <a:pPr rtl="0"/>
          <a:endParaRPr lang="en-GB" dirty="0"/>
        </a:p>
      </dgm:t>
    </dgm:pt>
    <dgm:pt modelId="{BE30F9A0-7731-45B7-9D82-75A5309996D3}" type="parTrans" cxnId="{522EE74F-34BB-4C0C-B1C2-0F82B4316A94}">
      <dgm:prSet/>
      <dgm:spPr/>
      <dgm:t>
        <a:bodyPr/>
        <a:lstStyle/>
        <a:p>
          <a:endParaRPr lang="en-GB"/>
        </a:p>
      </dgm:t>
    </dgm:pt>
    <dgm:pt modelId="{C7EA3602-0534-496C-B829-446B26A9BC4F}" type="sibTrans" cxnId="{522EE74F-34BB-4C0C-B1C2-0F82B4316A94}">
      <dgm:prSet/>
      <dgm:spPr/>
      <dgm:t>
        <a:bodyPr/>
        <a:lstStyle/>
        <a:p>
          <a:endParaRPr lang="en-GB"/>
        </a:p>
      </dgm:t>
    </dgm:pt>
    <dgm:pt modelId="{60AE95A3-2A4F-405A-AD50-49E26E9DB1DB}" type="pres">
      <dgm:prSet presAssocID="{447A9D08-BE4F-4D2B-82FA-5E7267CB925E}" presName="linear" presStyleCnt="0">
        <dgm:presLayoutVars>
          <dgm:animLvl val="lvl"/>
          <dgm:resizeHandles val="exact"/>
        </dgm:presLayoutVars>
      </dgm:prSet>
      <dgm:spPr/>
      <dgm:t>
        <a:bodyPr/>
        <a:lstStyle/>
        <a:p>
          <a:endParaRPr lang="en-GB"/>
        </a:p>
      </dgm:t>
    </dgm:pt>
    <dgm:pt modelId="{76AE92F2-F8E8-497C-8330-E4AA2FEED33B}" type="pres">
      <dgm:prSet presAssocID="{16D6952C-5B8D-4B43-BCC7-A6BF971493BB}" presName="parentText" presStyleLbl="node1" presStyleIdx="0" presStyleCnt="1" custLinFactNeighborX="-926">
        <dgm:presLayoutVars>
          <dgm:chMax val="0"/>
          <dgm:bulletEnabled val="1"/>
        </dgm:presLayoutVars>
      </dgm:prSet>
      <dgm:spPr>
        <a:prstGeom prst="rect">
          <a:avLst/>
        </a:prstGeom>
      </dgm:spPr>
      <dgm:t>
        <a:bodyPr/>
        <a:lstStyle/>
        <a:p>
          <a:endParaRPr lang="en-GB"/>
        </a:p>
      </dgm:t>
    </dgm:pt>
    <dgm:pt modelId="{75267FA1-3830-45B9-83D0-72435B8BEBA3}" type="pres">
      <dgm:prSet presAssocID="{16D6952C-5B8D-4B43-BCC7-A6BF971493BB}" presName="childText" presStyleLbl="revTx" presStyleIdx="0" presStyleCnt="1">
        <dgm:presLayoutVars>
          <dgm:bulletEnabled val="1"/>
        </dgm:presLayoutVars>
      </dgm:prSet>
      <dgm:spPr/>
      <dgm:t>
        <a:bodyPr/>
        <a:lstStyle/>
        <a:p>
          <a:endParaRPr lang="en-GB"/>
        </a:p>
      </dgm:t>
    </dgm:pt>
  </dgm:ptLst>
  <dgm:cxnLst>
    <dgm:cxn modelId="{3A2CB226-F50A-4670-BE9B-8A6D67CA549D}" srcId="{16D6952C-5B8D-4B43-BCC7-A6BF971493BB}" destId="{593AB159-12D5-4F98-A0A2-EBE2CE345FD3}" srcOrd="0" destOrd="0" parTransId="{0CAEA64B-FC20-4A74-B9D3-20790657C757}" sibTransId="{CE7A64DD-87F4-4358-A7B6-1923031EB748}"/>
    <dgm:cxn modelId="{B7B4B2FA-79A4-4C31-AAD2-D455A95F1C76}" type="presOf" srcId="{65FFE5E4-6D92-40AA-B5EA-07D54956C064}" destId="{75267FA1-3830-45B9-83D0-72435B8BEBA3}" srcOrd="0" destOrd="2" presId="urn:microsoft.com/office/officeart/2005/8/layout/vList2"/>
    <dgm:cxn modelId="{211A0EED-9817-490C-AA3B-D162839EA7BF}" type="presOf" srcId="{16D6952C-5B8D-4B43-BCC7-A6BF971493BB}" destId="{76AE92F2-F8E8-497C-8330-E4AA2FEED33B}" srcOrd="0" destOrd="0" presId="urn:microsoft.com/office/officeart/2005/8/layout/vList2"/>
    <dgm:cxn modelId="{522EE74F-34BB-4C0C-B1C2-0F82B4316A94}" srcId="{16D6952C-5B8D-4B43-BCC7-A6BF971493BB}" destId="{65FFE5E4-6D92-40AA-B5EA-07D54956C064}" srcOrd="2" destOrd="0" parTransId="{BE30F9A0-7731-45B7-9D82-75A5309996D3}" sibTransId="{C7EA3602-0534-496C-B829-446B26A9BC4F}"/>
    <dgm:cxn modelId="{A9813754-F320-45DB-B533-BD6A4E5DAA6E}" srcId="{447A9D08-BE4F-4D2B-82FA-5E7267CB925E}" destId="{16D6952C-5B8D-4B43-BCC7-A6BF971493BB}" srcOrd="0" destOrd="0" parTransId="{9F2D69E0-AA99-45D0-9A51-F13A26093AC8}" sibTransId="{8BAB603C-EF19-4339-9CE5-2B627CEED7A7}"/>
    <dgm:cxn modelId="{EF9FA3AF-410B-452A-85F9-65EE39CBB611}" srcId="{16D6952C-5B8D-4B43-BCC7-A6BF971493BB}" destId="{DBCF9726-D8CE-4C62-A8FF-1F001B715243}" srcOrd="1" destOrd="0" parTransId="{6C9F09A9-35A4-4AB5-9DBD-ADCFD3E5032A}" sibTransId="{4ECDB6B9-1D3E-45C6-82B1-FF5EEB986364}"/>
    <dgm:cxn modelId="{A3377610-74DF-467B-8F24-A330143EA3D7}" type="presOf" srcId="{593AB159-12D5-4F98-A0A2-EBE2CE345FD3}" destId="{75267FA1-3830-45B9-83D0-72435B8BEBA3}" srcOrd="0" destOrd="0" presId="urn:microsoft.com/office/officeart/2005/8/layout/vList2"/>
    <dgm:cxn modelId="{80441723-7894-46F7-902D-3C5A477676E7}" type="presOf" srcId="{447A9D08-BE4F-4D2B-82FA-5E7267CB925E}" destId="{60AE95A3-2A4F-405A-AD50-49E26E9DB1DB}" srcOrd="0" destOrd="0" presId="urn:microsoft.com/office/officeart/2005/8/layout/vList2"/>
    <dgm:cxn modelId="{AD516F97-8299-48BC-8230-BC7695D696F2}" type="presOf" srcId="{DBCF9726-D8CE-4C62-A8FF-1F001B715243}" destId="{75267FA1-3830-45B9-83D0-72435B8BEBA3}" srcOrd="0" destOrd="1" presId="urn:microsoft.com/office/officeart/2005/8/layout/vList2"/>
    <dgm:cxn modelId="{FE4F0501-6C88-4C08-B1CE-0CAC07D0A1CD}" type="presParOf" srcId="{60AE95A3-2A4F-405A-AD50-49E26E9DB1DB}" destId="{76AE92F2-F8E8-497C-8330-E4AA2FEED33B}" srcOrd="0" destOrd="0" presId="urn:microsoft.com/office/officeart/2005/8/layout/vList2"/>
    <dgm:cxn modelId="{07F96567-E56B-4B44-9F0A-CC6C04402790}" type="presParOf" srcId="{60AE95A3-2A4F-405A-AD50-49E26E9DB1DB}" destId="{75267FA1-3830-45B9-83D0-72435B8BEBA3}"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6742954-281A-42A2-A9CD-8E0150DA30BD}" type="doc">
      <dgm:prSet loTypeId="urn:microsoft.com/office/officeart/2005/8/layout/vList4#3" loCatId="list" qsTypeId="urn:microsoft.com/office/officeart/2005/8/quickstyle/simple1" qsCatId="simple" csTypeId="urn:microsoft.com/office/officeart/2005/8/colors/accent1_2" csCatId="accent1" phldr="1"/>
      <dgm:spPr/>
      <dgm:t>
        <a:bodyPr/>
        <a:lstStyle/>
        <a:p>
          <a:endParaRPr lang="en-GB"/>
        </a:p>
      </dgm:t>
    </dgm:pt>
    <dgm:pt modelId="{8FFB6877-38FB-432F-8F6D-8D841FEB0F1B}">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7779D"/>
              </a:solidFill>
              <a:latin typeface="Arial" pitchFamily="34" charset="0"/>
              <a:cs typeface="Arial" pitchFamily="34" charset="0"/>
            </a:rPr>
            <a:t>To place your own work in context</a:t>
          </a:r>
          <a:endParaRPr lang="en-GB" sz="1800" dirty="0">
            <a:solidFill>
              <a:srgbClr val="07779D"/>
            </a:solidFill>
            <a:latin typeface="Arial" pitchFamily="34" charset="0"/>
            <a:cs typeface="Arial" pitchFamily="34" charset="0"/>
          </a:endParaRPr>
        </a:p>
      </dgm:t>
    </dgm:pt>
    <dgm:pt modelId="{F9D426AA-7C48-4696-95A3-B7F88C45E919}" type="parTrans" cxnId="{1B233FA3-AF8A-4458-B65C-24F1EA0F25B3}">
      <dgm:prSet/>
      <dgm:spPr/>
      <dgm:t>
        <a:bodyPr/>
        <a:lstStyle/>
        <a:p>
          <a:endParaRPr lang="en-GB"/>
        </a:p>
      </dgm:t>
    </dgm:pt>
    <dgm:pt modelId="{1B3E37A7-47BC-45CB-BC99-FD765B65EA7D}" type="sibTrans" cxnId="{1B233FA3-AF8A-4458-B65C-24F1EA0F25B3}">
      <dgm:prSet/>
      <dgm:spPr/>
      <dgm:t>
        <a:bodyPr/>
        <a:lstStyle/>
        <a:p>
          <a:endParaRPr lang="en-GB"/>
        </a:p>
      </dgm:t>
    </dgm:pt>
    <dgm:pt modelId="{84DD5D33-C8A3-4567-9925-9DC9B4EE8001}">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7779D"/>
              </a:solidFill>
              <a:latin typeface="Arial" pitchFamily="34" charset="0"/>
              <a:cs typeface="Arial" pitchFamily="34" charset="0"/>
            </a:rPr>
            <a:t>To acknowledge the findings of others on which you have built your research</a:t>
          </a:r>
          <a:endParaRPr lang="en-GB" sz="1800" dirty="0">
            <a:solidFill>
              <a:srgbClr val="07779D"/>
            </a:solidFill>
            <a:latin typeface="Arial" pitchFamily="34" charset="0"/>
            <a:cs typeface="Arial" pitchFamily="34" charset="0"/>
          </a:endParaRPr>
        </a:p>
      </dgm:t>
    </dgm:pt>
    <dgm:pt modelId="{8044889D-E61D-4266-9E22-901C0E340D71}" type="parTrans" cxnId="{AA646ABF-7E2A-4A88-9E4B-3F313FBF5AAF}">
      <dgm:prSet/>
      <dgm:spPr/>
      <dgm:t>
        <a:bodyPr/>
        <a:lstStyle/>
        <a:p>
          <a:endParaRPr lang="en-GB"/>
        </a:p>
      </dgm:t>
    </dgm:pt>
    <dgm:pt modelId="{C4646C7A-657B-48A8-91AC-0AFC8D981A1B}" type="sibTrans" cxnId="{AA646ABF-7E2A-4A88-9E4B-3F313FBF5AAF}">
      <dgm:prSet/>
      <dgm:spPr/>
      <dgm:t>
        <a:bodyPr/>
        <a:lstStyle/>
        <a:p>
          <a:endParaRPr lang="en-GB"/>
        </a:p>
      </dgm:t>
    </dgm:pt>
    <dgm:pt modelId="{84C59001-31AD-4687-AA99-91424B913565}">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7779D"/>
              </a:solidFill>
              <a:latin typeface="Arial" pitchFamily="34" charset="0"/>
              <a:cs typeface="Arial" pitchFamily="34" charset="0"/>
            </a:rPr>
            <a:t>To maintain the credibility and accuracy of the scientific literature </a:t>
          </a:r>
          <a:endParaRPr lang="en-GB" sz="1800" dirty="0">
            <a:solidFill>
              <a:srgbClr val="07779D"/>
            </a:solidFill>
            <a:latin typeface="Arial" pitchFamily="34" charset="0"/>
            <a:cs typeface="Arial" pitchFamily="34" charset="0"/>
          </a:endParaRPr>
        </a:p>
      </dgm:t>
    </dgm:pt>
    <dgm:pt modelId="{10CD86FE-EC3D-4474-94D2-47BC84AFC7EC}" type="parTrans" cxnId="{7E504216-9CB4-4A2A-8EB3-0196FEC9B943}">
      <dgm:prSet/>
      <dgm:spPr/>
      <dgm:t>
        <a:bodyPr/>
        <a:lstStyle/>
        <a:p>
          <a:endParaRPr lang="en-GB"/>
        </a:p>
      </dgm:t>
    </dgm:pt>
    <dgm:pt modelId="{D846821F-9E22-4191-BFCB-B18294713831}" type="sibTrans" cxnId="{7E504216-9CB4-4A2A-8EB3-0196FEC9B943}">
      <dgm:prSet/>
      <dgm:spPr/>
      <dgm:t>
        <a:bodyPr/>
        <a:lstStyle/>
        <a:p>
          <a:endParaRPr lang="en-GB"/>
        </a:p>
      </dgm:t>
    </dgm:pt>
    <dgm:pt modelId="{A7E38897-7F9C-426B-B7C8-33A8C4DB9903}" type="pres">
      <dgm:prSet presAssocID="{66742954-281A-42A2-A9CD-8E0150DA30BD}" presName="linear" presStyleCnt="0">
        <dgm:presLayoutVars>
          <dgm:dir/>
          <dgm:resizeHandles val="exact"/>
        </dgm:presLayoutVars>
      </dgm:prSet>
      <dgm:spPr/>
      <dgm:t>
        <a:bodyPr/>
        <a:lstStyle/>
        <a:p>
          <a:endParaRPr lang="en-GB"/>
        </a:p>
      </dgm:t>
    </dgm:pt>
    <dgm:pt modelId="{05749B35-62AE-41FD-8A9F-CF58B5568DAB}" type="pres">
      <dgm:prSet presAssocID="{8FFB6877-38FB-432F-8F6D-8D841FEB0F1B}" presName="comp" presStyleCnt="0"/>
      <dgm:spPr/>
    </dgm:pt>
    <dgm:pt modelId="{2009F834-E0A4-4E4D-998C-6C1A4F3B4BD3}" type="pres">
      <dgm:prSet presAssocID="{8FFB6877-38FB-432F-8F6D-8D841FEB0F1B}" presName="box" presStyleLbl="node1" presStyleIdx="0" presStyleCnt="3" custLinFactNeighborY="0"/>
      <dgm:spPr>
        <a:prstGeom prst="rect">
          <a:avLst/>
        </a:prstGeom>
      </dgm:spPr>
      <dgm:t>
        <a:bodyPr/>
        <a:lstStyle/>
        <a:p>
          <a:endParaRPr lang="en-GB"/>
        </a:p>
      </dgm:t>
    </dgm:pt>
    <dgm:pt modelId="{33A38B94-0307-4FD5-B2B8-A780C65BB191}" type="pres">
      <dgm:prSet presAssocID="{8FFB6877-38FB-432F-8F6D-8D841FEB0F1B}" presName="img" presStyleLbl="fgImgPlace1" presStyleIdx="0" presStyleCnt="3"/>
      <dgm:spPr>
        <a:prstGeom prst="rect">
          <a:avLst/>
        </a:prstGeom>
        <a:blipFill rotWithShape="0">
          <a:blip xmlns:r="http://schemas.openxmlformats.org/officeDocument/2006/relationships" r:embed="rId1"/>
          <a:stretch>
            <a:fillRect/>
          </a:stretch>
        </a:blipFill>
      </dgm:spPr>
    </dgm:pt>
    <dgm:pt modelId="{14E59F28-7BCB-443E-8A6C-946BD92D1ADC}" type="pres">
      <dgm:prSet presAssocID="{8FFB6877-38FB-432F-8F6D-8D841FEB0F1B}" presName="text" presStyleLbl="node1" presStyleIdx="0" presStyleCnt="3">
        <dgm:presLayoutVars>
          <dgm:bulletEnabled val="1"/>
        </dgm:presLayoutVars>
      </dgm:prSet>
      <dgm:spPr/>
      <dgm:t>
        <a:bodyPr/>
        <a:lstStyle/>
        <a:p>
          <a:endParaRPr lang="en-GB"/>
        </a:p>
      </dgm:t>
    </dgm:pt>
    <dgm:pt modelId="{19FD4F90-9EAD-4E4A-9809-87C066F272F2}" type="pres">
      <dgm:prSet presAssocID="{1B3E37A7-47BC-45CB-BC99-FD765B65EA7D}" presName="spacer" presStyleCnt="0"/>
      <dgm:spPr/>
    </dgm:pt>
    <dgm:pt modelId="{AC5F037E-F529-46D6-BCAD-5DE6B604385B}" type="pres">
      <dgm:prSet presAssocID="{84DD5D33-C8A3-4567-9925-9DC9B4EE8001}" presName="comp" presStyleCnt="0"/>
      <dgm:spPr/>
    </dgm:pt>
    <dgm:pt modelId="{8B6DE9A0-F6B6-4F1C-8332-FE1C03DE5658}" type="pres">
      <dgm:prSet presAssocID="{84DD5D33-C8A3-4567-9925-9DC9B4EE8001}" presName="box" presStyleLbl="node1" presStyleIdx="1" presStyleCnt="3"/>
      <dgm:spPr>
        <a:prstGeom prst="rect">
          <a:avLst/>
        </a:prstGeom>
      </dgm:spPr>
      <dgm:t>
        <a:bodyPr/>
        <a:lstStyle/>
        <a:p>
          <a:endParaRPr lang="en-GB"/>
        </a:p>
      </dgm:t>
    </dgm:pt>
    <dgm:pt modelId="{12F7DC0D-9969-4F36-BE7A-C7A0ED95D129}" type="pres">
      <dgm:prSet presAssocID="{84DD5D33-C8A3-4567-9925-9DC9B4EE8001}" presName="img" presStyleLbl="fgImgPlace1" presStyleIdx="1" presStyleCnt="3"/>
      <dgm:spPr>
        <a:prstGeom prst="rect">
          <a:avLst/>
        </a:prstGeom>
        <a:blipFill rotWithShape="0">
          <a:blip xmlns:r="http://schemas.openxmlformats.org/officeDocument/2006/relationships" r:embed="rId2"/>
          <a:stretch>
            <a:fillRect/>
          </a:stretch>
        </a:blipFill>
      </dgm:spPr>
    </dgm:pt>
    <dgm:pt modelId="{5DB06E92-AB7C-4D2B-9896-3F4352FB2EFE}" type="pres">
      <dgm:prSet presAssocID="{84DD5D33-C8A3-4567-9925-9DC9B4EE8001}" presName="text" presStyleLbl="node1" presStyleIdx="1" presStyleCnt="3">
        <dgm:presLayoutVars>
          <dgm:bulletEnabled val="1"/>
        </dgm:presLayoutVars>
      </dgm:prSet>
      <dgm:spPr/>
      <dgm:t>
        <a:bodyPr/>
        <a:lstStyle/>
        <a:p>
          <a:endParaRPr lang="en-GB"/>
        </a:p>
      </dgm:t>
    </dgm:pt>
    <dgm:pt modelId="{F58E9C8A-5DF6-4584-AA63-C9DEDA112FDA}" type="pres">
      <dgm:prSet presAssocID="{C4646C7A-657B-48A8-91AC-0AFC8D981A1B}" presName="spacer" presStyleCnt="0"/>
      <dgm:spPr/>
    </dgm:pt>
    <dgm:pt modelId="{FFECD5A9-B38C-4E5C-8939-7B42D2788A70}" type="pres">
      <dgm:prSet presAssocID="{84C59001-31AD-4687-AA99-91424B913565}" presName="comp" presStyleCnt="0"/>
      <dgm:spPr/>
    </dgm:pt>
    <dgm:pt modelId="{2F788E23-DA98-4521-8DBD-3CC7F3572E08}" type="pres">
      <dgm:prSet presAssocID="{84C59001-31AD-4687-AA99-91424B913565}" presName="box" presStyleLbl="node1" presStyleIdx="2" presStyleCnt="3"/>
      <dgm:spPr>
        <a:prstGeom prst="rect">
          <a:avLst/>
        </a:prstGeom>
      </dgm:spPr>
      <dgm:t>
        <a:bodyPr/>
        <a:lstStyle/>
        <a:p>
          <a:endParaRPr lang="en-GB"/>
        </a:p>
      </dgm:t>
    </dgm:pt>
    <dgm:pt modelId="{13DE88D6-BA41-40B9-837B-B8EE37B39137}" type="pres">
      <dgm:prSet presAssocID="{84C59001-31AD-4687-AA99-91424B913565}" presName="img" presStyleLbl="fgImgPlace1" presStyleIdx="2" presStyleCnt="3"/>
      <dgm:spPr>
        <a:prstGeom prst="rect">
          <a:avLst/>
        </a:prstGeom>
        <a:blipFill rotWithShape="0">
          <a:blip xmlns:r="http://schemas.openxmlformats.org/officeDocument/2006/relationships" r:embed="rId3"/>
          <a:stretch>
            <a:fillRect/>
          </a:stretch>
        </a:blipFill>
      </dgm:spPr>
    </dgm:pt>
    <dgm:pt modelId="{A7463FB1-04CF-4A5A-96C6-0971171E23BF}" type="pres">
      <dgm:prSet presAssocID="{84C59001-31AD-4687-AA99-91424B913565}" presName="text" presStyleLbl="node1" presStyleIdx="2" presStyleCnt="3">
        <dgm:presLayoutVars>
          <dgm:bulletEnabled val="1"/>
        </dgm:presLayoutVars>
      </dgm:prSet>
      <dgm:spPr/>
      <dgm:t>
        <a:bodyPr/>
        <a:lstStyle/>
        <a:p>
          <a:endParaRPr lang="en-GB"/>
        </a:p>
      </dgm:t>
    </dgm:pt>
  </dgm:ptLst>
  <dgm:cxnLst>
    <dgm:cxn modelId="{BA5927B4-F04D-4326-AFA2-B74ED8C2F316}" type="presOf" srcId="{8FFB6877-38FB-432F-8F6D-8D841FEB0F1B}" destId="{14E59F28-7BCB-443E-8A6C-946BD92D1ADC}" srcOrd="1" destOrd="0" presId="urn:microsoft.com/office/officeart/2005/8/layout/vList4#3"/>
    <dgm:cxn modelId="{1B233FA3-AF8A-4458-B65C-24F1EA0F25B3}" srcId="{66742954-281A-42A2-A9CD-8E0150DA30BD}" destId="{8FFB6877-38FB-432F-8F6D-8D841FEB0F1B}" srcOrd="0" destOrd="0" parTransId="{F9D426AA-7C48-4696-95A3-B7F88C45E919}" sibTransId="{1B3E37A7-47BC-45CB-BC99-FD765B65EA7D}"/>
    <dgm:cxn modelId="{C0DFAEB4-2AA7-436F-A572-FFA298BF904D}" type="presOf" srcId="{8FFB6877-38FB-432F-8F6D-8D841FEB0F1B}" destId="{2009F834-E0A4-4E4D-998C-6C1A4F3B4BD3}" srcOrd="0" destOrd="0" presId="urn:microsoft.com/office/officeart/2005/8/layout/vList4#3"/>
    <dgm:cxn modelId="{AA646ABF-7E2A-4A88-9E4B-3F313FBF5AAF}" srcId="{66742954-281A-42A2-A9CD-8E0150DA30BD}" destId="{84DD5D33-C8A3-4567-9925-9DC9B4EE8001}" srcOrd="1" destOrd="0" parTransId="{8044889D-E61D-4266-9E22-901C0E340D71}" sibTransId="{C4646C7A-657B-48A8-91AC-0AFC8D981A1B}"/>
    <dgm:cxn modelId="{5C9812B6-D1B6-4F3D-80B7-BC387F9A765A}" type="presOf" srcId="{84DD5D33-C8A3-4567-9925-9DC9B4EE8001}" destId="{5DB06E92-AB7C-4D2B-9896-3F4352FB2EFE}" srcOrd="1" destOrd="0" presId="urn:microsoft.com/office/officeart/2005/8/layout/vList4#3"/>
    <dgm:cxn modelId="{7E504216-9CB4-4A2A-8EB3-0196FEC9B943}" srcId="{66742954-281A-42A2-A9CD-8E0150DA30BD}" destId="{84C59001-31AD-4687-AA99-91424B913565}" srcOrd="2" destOrd="0" parTransId="{10CD86FE-EC3D-4474-94D2-47BC84AFC7EC}" sibTransId="{D846821F-9E22-4191-BFCB-B18294713831}"/>
    <dgm:cxn modelId="{9EA24D41-7C08-4490-8826-1A475D233F72}" type="presOf" srcId="{84C59001-31AD-4687-AA99-91424B913565}" destId="{A7463FB1-04CF-4A5A-96C6-0971171E23BF}" srcOrd="1" destOrd="0" presId="urn:microsoft.com/office/officeart/2005/8/layout/vList4#3"/>
    <dgm:cxn modelId="{FC3BB0E6-BCC5-4217-859E-9BDF5DE86A65}" type="presOf" srcId="{84C59001-31AD-4687-AA99-91424B913565}" destId="{2F788E23-DA98-4521-8DBD-3CC7F3572E08}" srcOrd="0" destOrd="0" presId="urn:microsoft.com/office/officeart/2005/8/layout/vList4#3"/>
    <dgm:cxn modelId="{063F43E1-3FCD-4214-ACD0-A43DED2E32CD}" type="presOf" srcId="{84DD5D33-C8A3-4567-9925-9DC9B4EE8001}" destId="{8B6DE9A0-F6B6-4F1C-8332-FE1C03DE5658}" srcOrd="0" destOrd="0" presId="urn:microsoft.com/office/officeart/2005/8/layout/vList4#3"/>
    <dgm:cxn modelId="{C1698A3D-E714-4803-A79E-C0053B70950D}" type="presOf" srcId="{66742954-281A-42A2-A9CD-8E0150DA30BD}" destId="{A7E38897-7F9C-426B-B7C8-33A8C4DB9903}" srcOrd="0" destOrd="0" presId="urn:microsoft.com/office/officeart/2005/8/layout/vList4#3"/>
    <dgm:cxn modelId="{DB3F283A-294C-4C6F-8F4F-187F4BF39C70}" type="presParOf" srcId="{A7E38897-7F9C-426B-B7C8-33A8C4DB9903}" destId="{05749B35-62AE-41FD-8A9F-CF58B5568DAB}" srcOrd="0" destOrd="0" presId="urn:microsoft.com/office/officeart/2005/8/layout/vList4#3"/>
    <dgm:cxn modelId="{45AD2A01-509A-4E1A-A965-27C1A782F5DB}" type="presParOf" srcId="{05749B35-62AE-41FD-8A9F-CF58B5568DAB}" destId="{2009F834-E0A4-4E4D-998C-6C1A4F3B4BD3}" srcOrd="0" destOrd="0" presId="urn:microsoft.com/office/officeart/2005/8/layout/vList4#3"/>
    <dgm:cxn modelId="{A008C960-497F-481A-8167-339126EBD06B}" type="presParOf" srcId="{05749B35-62AE-41FD-8A9F-CF58B5568DAB}" destId="{33A38B94-0307-4FD5-B2B8-A780C65BB191}" srcOrd="1" destOrd="0" presId="urn:microsoft.com/office/officeart/2005/8/layout/vList4#3"/>
    <dgm:cxn modelId="{EF7AE219-244A-4493-9DC5-9EC566185C83}" type="presParOf" srcId="{05749B35-62AE-41FD-8A9F-CF58B5568DAB}" destId="{14E59F28-7BCB-443E-8A6C-946BD92D1ADC}" srcOrd="2" destOrd="0" presId="urn:microsoft.com/office/officeart/2005/8/layout/vList4#3"/>
    <dgm:cxn modelId="{B05B5818-C084-449A-A597-3B3B84DC9354}" type="presParOf" srcId="{A7E38897-7F9C-426B-B7C8-33A8C4DB9903}" destId="{19FD4F90-9EAD-4E4A-9809-87C066F272F2}" srcOrd="1" destOrd="0" presId="urn:microsoft.com/office/officeart/2005/8/layout/vList4#3"/>
    <dgm:cxn modelId="{25A08122-6F92-4382-AC82-743E1DA55247}" type="presParOf" srcId="{A7E38897-7F9C-426B-B7C8-33A8C4DB9903}" destId="{AC5F037E-F529-46D6-BCAD-5DE6B604385B}" srcOrd="2" destOrd="0" presId="urn:microsoft.com/office/officeart/2005/8/layout/vList4#3"/>
    <dgm:cxn modelId="{81233538-0207-4734-8BA7-40AD7A4334CE}" type="presParOf" srcId="{AC5F037E-F529-46D6-BCAD-5DE6B604385B}" destId="{8B6DE9A0-F6B6-4F1C-8332-FE1C03DE5658}" srcOrd="0" destOrd="0" presId="urn:microsoft.com/office/officeart/2005/8/layout/vList4#3"/>
    <dgm:cxn modelId="{28919A89-F688-4AE5-B53A-00364B25DCA1}" type="presParOf" srcId="{AC5F037E-F529-46D6-BCAD-5DE6B604385B}" destId="{12F7DC0D-9969-4F36-BE7A-C7A0ED95D129}" srcOrd="1" destOrd="0" presId="urn:microsoft.com/office/officeart/2005/8/layout/vList4#3"/>
    <dgm:cxn modelId="{E5E8F84C-D5EE-4626-8BB5-B54367A5344A}" type="presParOf" srcId="{AC5F037E-F529-46D6-BCAD-5DE6B604385B}" destId="{5DB06E92-AB7C-4D2B-9896-3F4352FB2EFE}" srcOrd="2" destOrd="0" presId="urn:microsoft.com/office/officeart/2005/8/layout/vList4#3"/>
    <dgm:cxn modelId="{EA2E139B-18FD-451F-96F9-C52846766262}" type="presParOf" srcId="{A7E38897-7F9C-426B-B7C8-33A8C4DB9903}" destId="{F58E9C8A-5DF6-4584-AA63-C9DEDA112FDA}" srcOrd="3" destOrd="0" presId="urn:microsoft.com/office/officeart/2005/8/layout/vList4#3"/>
    <dgm:cxn modelId="{C6E4EACB-CABC-4398-878A-A8292AA47540}" type="presParOf" srcId="{A7E38897-7F9C-426B-B7C8-33A8C4DB9903}" destId="{FFECD5A9-B38C-4E5C-8939-7B42D2788A70}" srcOrd="4" destOrd="0" presId="urn:microsoft.com/office/officeart/2005/8/layout/vList4#3"/>
    <dgm:cxn modelId="{EBAB42C2-509D-4B74-8353-2E5EDC262FEA}" type="presParOf" srcId="{FFECD5A9-B38C-4E5C-8939-7B42D2788A70}" destId="{2F788E23-DA98-4521-8DBD-3CC7F3572E08}" srcOrd="0" destOrd="0" presId="urn:microsoft.com/office/officeart/2005/8/layout/vList4#3"/>
    <dgm:cxn modelId="{8BCDA314-76EA-4EB1-806E-E4FE97619079}" type="presParOf" srcId="{FFECD5A9-B38C-4E5C-8939-7B42D2788A70}" destId="{13DE88D6-BA41-40B9-837B-B8EE37B39137}" srcOrd="1" destOrd="0" presId="urn:microsoft.com/office/officeart/2005/8/layout/vList4#3"/>
    <dgm:cxn modelId="{F54FC8B1-6042-47FB-A020-8747D96551C1}" type="presParOf" srcId="{FFECD5A9-B38C-4E5C-8939-7B42D2788A70}" destId="{A7463FB1-04CF-4A5A-96C6-0971171E23BF}" srcOrd="2" destOrd="0" presId="urn:microsoft.com/office/officeart/2005/8/layout/vList4#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FC78A79-001E-431F-99A7-CB95574C7A86}" type="doc">
      <dgm:prSet loTypeId="urn:microsoft.com/office/officeart/2005/8/layout/vList4#4" loCatId="list" qsTypeId="urn:microsoft.com/office/officeart/2005/8/quickstyle/simple3" qsCatId="simple" csTypeId="urn:microsoft.com/office/officeart/2005/8/colors/accent1_2" csCatId="accent1" phldr="1"/>
      <dgm:spPr/>
      <dgm:t>
        <a:bodyPr/>
        <a:lstStyle/>
        <a:p>
          <a:endParaRPr lang="en-GB"/>
        </a:p>
      </dgm:t>
    </dgm:pt>
    <dgm:pt modelId="{16FF6BC4-8D63-41DB-9101-C5B7BBE8AA4A}">
      <dgm:prSet custT="1"/>
      <dgm:spPr/>
      <dgm:t>
        <a:bodyPr/>
        <a:lstStyle/>
        <a:p>
          <a:pPr algn="ctr" rtl="0"/>
          <a:r>
            <a:rPr lang="en-US" sz="1800" dirty="0" smtClean="0">
              <a:solidFill>
                <a:srgbClr val="07779D"/>
              </a:solidFill>
              <a:latin typeface="Arial" pitchFamily="34" charset="0"/>
              <a:cs typeface="Arial" pitchFamily="34" charset="0"/>
            </a:rPr>
            <a:t>Paraphrasing is restating someone else's ideas while not copying their actual words verbatim</a:t>
          </a:r>
          <a:endParaRPr lang="en-US" sz="1800" dirty="0">
            <a:solidFill>
              <a:srgbClr val="07779D"/>
            </a:solidFill>
            <a:latin typeface="Arial" pitchFamily="34" charset="0"/>
            <a:cs typeface="Arial" pitchFamily="34" charset="0"/>
          </a:endParaRPr>
        </a:p>
      </dgm:t>
    </dgm:pt>
    <dgm:pt modelId="{EA5F2328-BDF0-4A42-BEDB-0B16775D1983}" type="parTrans" cxnId="{D399F3DE-0222-41C4-B1C9-4120A75001EF}">
      <dgm:prSet/>
      <dgm:spPr/>
      <dgm:t>
        <a:bodyPr/>
        <a:lstStyle/>
        <a:p>
          <a:pPr algn="ctr"/>
          <a:endParaRPr lang="en-GB" sz="1600">
            <a:solidFill>
              <a:srgbClr val="07779D"/>
            </a:solidFill>
            <a:latin typeface="Arial" pitchFamily="34" charset="0"/>
            <a:cs typeface="Arial" pitchFamily="34" charset="0"/>
          </a:endParaRPr>
        </a:p>
      </dgm:t>
    </dgm:pt>
    <dgm:pt modelId="{7FA030EE-97EB-4908-AA48-F6F1CF9EE9F8}" type="sibTrans" cxnId="{D399F3DE-0222-41C4-B1C9-4120A75001EF}">
      <dgm:prSet/>
      <dgm:spPr/>
      <dgm:t>
        <a:bodyPr/>
        <a:lstStyle/>
        <a:p>
          <a:pPr algn="ctr"/>
          <a:endParaRPr lang="en-GB" sz="1600">
            <a:solidFill>
              <a:srgbClr val="07779D"/>
            </a:solidFill>
            <a:latin typeface="Arial" pitchFamily="34" charset="0"/>
            <a:cs typeface="Arial" pitchFamily="34" charset="0"/>
          </a:endParaRPr>
        </a:p>
      </dgm:t>
    </dgm:pt>
    <dgm:pt modelId="{2E8F73F7-BE1B-4F86-A329-6C6F3A28A555}" type="pres">
      <dgm:prSet presAssocID="{4FC78A79-001E-431F-99A7-CB95574C7A86}" presName="linear" presStyleCnt="0">
        <dgm:presLayoutVars>
          <dgm:dir/>
          <dgm:resizeHandles val="exact"/>
        </dgm:presLayoutVars>
      </dgm:prSet>
      <dgm:spPr/>
      <dgm:t>
        <a:bodyPr/>
        <a:lstStyle/>
        <a:p>
          <a:endParaRPr lang="en-GB"/>
        </a:p>
      </dgm:t>
    </dgm:pt>
    <dgm:pt modelId="{3605ECE6-4559-40F1-B91F-FA16A53753B1}" type="pres">
      <dgm:prSet presAssocID="{16FF6BC4-8D63-41DB-9101-C5B7BBE8AA4A}" presName="comp" presStyleCnt="0"/>
      <dgm:spPr/>
    </dgm:pt>
    <dgm:pt modelId="{814FE6FD-465F-4F23-AEB5-F5242DF2D917}" type="pres">
      <dgm:prSet presAssocID="{16FF6BC4-8D63-41DB-9101-C5B7BBE8AA4A}" presName="box" presStyleLbl="node1" presStyleIdx="0" presStyleCnt="1" custLinFactNeighborY="-7696"/>
      <dgm:spPr>
        <a:prstGeom prst="rect">
          <a:avLst/>
        </a:prstGeom>
      </dgm:spPr>
      <dgm:t>
        <a:bodyPr/>
        <a:lstStyle/>
        <a:p>
          <a:endParaRPr lang="en-GB"/>
        </a:p>
      </dgm:t>
    </dgm:pt>
    <dgm:pt modelId="{E19AC7C5-DD16-4125-BFE1-95039D129F69}" type="pres">
      <dgm:prSet presAssocID="{16FF6BC4-8D63-41DB-9101-C5B7BBE8AA4A}" presName="img" presStyleLbl="fgImgPlace1" presStyleIdx="0" presStyleCnt="1"/>
      <dgm:spPr>
        <a:prstGeom prst="rect">
          <a:avLst/>
        </a:prstGeom>
        <a:blipFill rotWithShape="0">
          <a:blip xmlns:r="http://schemas.openxmlformats.org/officeDocument/2006/relationships" r:embed="rId1"/>
          <a:stretch>
            <a:fillRect/>
          </a:stretch>
        </a:blipFill>
      </dgm:spPr>
    </dgm:pt>
    <dgm:pt modelId="{9E998F7E-CC42-49BD-A65A-E5F3B4484D9E}" type="pres">
      <dgm:prSet presAssocID="{16FF6BC4-8D63-41DB-9101-C5B7BBE8AA4A}" presName="text" presStyleLbl="node1" presStyleIdx="0" presStyleCnt="1">
        <dgm:presLayoutVars>
          <dgm:bulletEnabled val="1"/>
        </dgm:presLayoutVars>
      </dgm:prSet>
      <dgm:spPr/>
      <dgm:t>
        <a:bodyPr/>
        <a:lstStyle/>
        <a:p>
          <a:endParaRPr lang="en-GB"/>
        </a:p>
      </dgm:t>
    </dgm:pt>
  </dgm:ptLst>
  <dgm:cxnLst>
    <dgm:cxn modelId="{F893ECC2-ABAF-4494-994C-3FF09EF19762}" type="presOf" srcId="{16FF6BC4-8D63-41DB-9101-C5B7BBE8AA4A}" destId="{9E998F7E-CC42-49BD-A65A-E5F3B4484D9E}" srcOrd="1" destOrd="0" presId="urn:microsoft.com/office/officeart/2005/8/layout/vList4#4"/>
    <dgm:cxn modelId="{7FAD59A7-9A34-4778-B56B-D71E1D464BDF}" type="presOf" srcId="{4FC78A79-001E-431F-99A7-CB95574C7A86}" destId="{2E8F73F7-BE1B-4F86-A329-6C6F3A28A555}" srcOrd="0" destOrd="0" presId="urn:microsoft.com/office/officeart/2005/8/layout/vList4#4"/>
    <dgm:cxn modelId="{D399F3DE-0222-41C4-B1C9-4120A75001EF}" srcId="{4FC78A79-001E-431F-99A7-CB95574C7A86}" destId="{16FF6BC4-8D63-41DB-9101-C5B7BBE8AA4A}" srcOrd="0" destOrd="0" parTransId="{EA5F2328-BDF0-4A42-BEDB-0B16775D1983}" sibTransId="{7FA030EE-97EB-4908-AA48-F6F1CF9EE9F8}"/>
    <dgm:cxn modelId="{F2B2D72D-2B04-4A16-A6A9-56E78C7C7CB4}" type="presOf" srcId="{16FF6BC4-8D63-41DB-9101-C5B7BBE8AA4A}" destId="{814FE6FD-465F-4F23-AEB5-F5242DF2D917}" srcOrd="0" destOrd="0" presId="urn:microsoft.com/office/officeart/2005/8/layout/vList4#4"/>
    <dgm:cxn modelId="{C3D350DD-89AB-4F06-8453-75C2DEB63716}" type="presParOf" srcId="{2E8F73F7-BE1B-4F86-A329-6C6F3A28A555}" destId="{3605ECE6-4559-40F1-B91F-FA16A53753B1}" srcOrd="0" destOrd="0" presId="urn:microsoft.com/office/officeart/2005/8/layout/vList4#4"/>
    <dgm:cxn modelId="{DF61FF8B-88CD-40DF-9A9E-15DE8C6A04DE}" type="presParOf" srcId="{3605ECE6-4559-40F1-B91F-FA16A53753B1}" destId="{814FE6FD-465F-4F23-AEB5-F5242DF2D917}" srcOrd="0" destOrd="0" presId="urn:microsoft.com/office/officeart/2005/8/layout/vList4#4"/>
    <dgm:cxn modelId="{9BE7CA57-EFF8-4668-8D33-DBFBA36D9692}" type="presParOf" srcId="{3605ECE6-4559-40F1-B91F-FA16A53753B1}" destId="{E19AC7C5-DD16-4125-BFE1-95039D129F69}" srcOrd="1" destOrd="0" presId="urn:microsoft.com/office/officeart/2005/8/layout/vList4#4"/>
    <dgm:cxn modelId="{E9C53FC1-2909-44BC-BD72-D3D01F8E1087}" type="presParOf" srcId="{3605ECE6-4559-40F1-B91F-FA16A53753B1}" destId="{9E998F7E-CC42-49BD-A65A-E5F3B4484D9E}" srcOrd="2" destOrd="0" presId="urn:microsoft.com/office/officeart/2005/8/layout/vList4#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E7FFEFC-B4C8-48FC-B03E-BD01861D3364}" type="doc">
      <dgm:prSet loTypeId="urn:microsoft.com/office/officeart/2005/8/layout/vList4#4" loCatId="list" qsTypeId="urn:microsoft.com/office/officeart/2005/8/quickstyle/simple3" qsCatId="simple" csTypeId="urn:microsoft.com/office/officeart/2005/8/colors/accent1_2" csCatId="accent1" phldr="1"/>
      <dgm:spPr/>
      <dgm:t>
        <a:bodyPr/>
        <a:lstStyle/>
        <a:p>
          <a:endParaRPr lang="en-US"/>
        </a:p>
      </dgm:t>
    </dgm:pt>
    <dgm:pt modelId="{0E9433BC-C4A2-43D6-8D03-1A683E7D5819}">
      <dgm:prSet custT="1"/>
      <dgm:spPr/>
      <dgm:t>
        <a:bodyPr/>
        <a:lstStyle/>
        <a:p>
          <a:pPr algn="ctr" rtl="0"/>
          <a:r>
            <a:rPr lang="en-US" sz="2000" dirty="0" smtClean="0">
              <a:solidFill>
                <a:srgbClr val="006699"/>
              </a:solidFill>
              <a:latin typeface="Arial" pitchFamily="34" charset="0"/>
              <a:cs typeface="Arial" pitchFamily="34" charset="0"/>
            </a:rPr>
            <a:t>Huge database of 30+ million articles, from 50,000+ journals, from 400+ publishers</a:t>
          </a:r>
          <a:endParaRPr lang="en-US" sz="2000" dirty="0">
            <a:solidFill>
              <a:srgbClr val="006699"/>
            </a:solidFill>
            <a:latin typeface="Arial" pitchFamily="34" charset="0"/>
            <a:cs typeface="Arial" pitchFamily="34" charset="0"/>
          </a:endParaRPr>
        </a:p>
      </dgm:t>
    </dgm:pt>
    <dgm:pt modelId="{864EE111-8CC0-4081-8F7D-32715C77E621}" type="parTrans" cxnId="{5EE1AF15-7E1A-4B50-B50E-C5D8591D971B}">
      <dgm:prSet/>
      <dgm:spPr/>
      <dgm:t>
        <a:bodyPr/>
        <a:lstStyle/>
        <a:p>
          <a:endParaRPr lang="en-US"/>
        </a:p>
      </dgm:t>
    </dgm:pt>
    <dgm:pt modelId="{AFA64B87-807A-450C-9E3B-F19B193E01E7}" type="sibTrans" cxnId="{5EE1AF15-7E1A-4B50-B50E-C5D8591D971B}">
      <dgm:prSet/>
      <dgm:spPr/>
      <dgm:t>
        <a:bodyPr/>
        <a:lstStyle/>
        <a:p>
          <a:endParaRPr lang="en-US"/>
        </a:p>
      </dgm:t>
    </dgm:pt>
    <dgm:pt modelId="{D6F6188A-CC26-4B3D-BC60-3A75569F8F82}">
      <dgm:prSet custT="1"/>
      <dgm:spPr/>
      <dgm:t>
        <a:bodyPr/>
        <a:lstStyle/>
        <a:p>
          <a:pPr algn="ctr" rtl="0"/>
          <a:r>
            <a:rPr lang="en-GB" sz="2000" dirty="0" smtClean="0">
              <a:solidFill>
                <a:srgbClr val="006699"/>
              </a:solidFill>
              <a:latin typeface="Arial" pitchFamily="34" charset="0"/>
              <a:cs typeface="Arial" pitchFamily="34" charset="0"/>
            </a:rPr>
            <a:t>Software alerts Editors to any similarities between the article and this huge database of published articles</a:t>
          </a:r>
          <a:endParaRPr lang="en-US" sz="2000" dirty="0">
            <a:solidFill>
              <a:srgbClr val="006699"/>
            </a:solidFill>
            <a:latin typeface="Arial" pitchFamily="34" charset="0"/>
            <a:cs typeface="Arial" pitchFamily="34" charset="0"/>
          </a:endParaRPr>
        </a:p>
      </dgm:t>
    </dgm:pt>
    <dgm:pt modelId="{F131A936-61B6-479D-B655-07ADDC8EFCA1}" type="parTrans" cxnId="{95EC5C8B-0136-46BF-AA53-7005C0EB31FE}">
      <dgm:prSet/>
      <dgm:spPr/>
      <dgm:t>
        <a:bodyPr/>
        <a:lstStyle/>
        <a:p>
          <a:endParaRPr lang="en-US"/>
        </a:p>
      </dgm:t>
    </dgm:pt>
    <dgm:pt modelId="{71153988-307F-4F43-93A2-CCDFF8B06195}" type="sibTrans" cxnId="{95EC5C8B-0136-46BF-AA53-7005C0EB31FE}">
      <dgm:prSet/>
      <dgm:spPr/>
      <dgm:t>
        <a:bodyPr/>
        <a:lstStyle/>
        <a:p>
          <a:endParaRPr lang="en-US"/>
        </a:p>
      </dgm:t>
    </dgm:pt>
    <dgm:pt modelId="{A532ED07-6753-4948-B0D9-B63F2F6FF565}">
      <dgm:prSet custT="1"/>
      <dgm:spPr/>
      <dgm:t>
        <a:bodyPr/>
        <a:lstStyle/>
        <a:p>
          <a:pPr algn="ctr" rtl="0"/>
          <a:r>
            <a:rPr lang="en-US" sz="2000" dirty="0" smtClean="0">
              <a:solidFill>
                <a:srgbClr val="006699"/>
              </a:solidFill>
              <a:latin typeface="Arial" pitchFamily="34" charset="0"/>
              <a:cs typeface="Arial" pitchFamily="34" charset="0"/>
            </a:rPr>
            <a:t/>
          </a:r>
          <a:br>
            <a:rPr lang="en-US" sz="2000" dirty="0" smtClean="0">
              <a:solidFill>
                <a:srgbClr val="006699"/>
              </a:solidFill>
              <a:latin typeface="Arial" pitchFamily="34" charset="0"/>
              <a:cs typeface="Arial" pitchFamily="34" charset="0"/>
            </a:rPr>
          </a:br>
          <a:r>
            <a:rPr lang="en-US" sz="2000" dirty="0" smtClean="0">
              <a:solidFill>
                <a:srgbClr val="006699"/>
              </a:solidFill>
              <a:latin typeface="Arial" pitchFamily="34" charset="0"/>
              <a:cs typeface="Arial" pitchFamily="34" charset="0"/>
            </a:rPr>
            <a:t>Many Elsevier journals now check every submitted </a:t>
          </a:r>
          <a:br>
            <a:rPr lang="en-US" sz="2000" dirty="0" smtClean="0">
              <a:solidFill>
                <a:srgbClr val="006699"/>
              </a:solidFill>
              <a:latin typeface="Arial" pitchFamily="34" charset="0"/>
              <a:cs typeface="Arial" pitchFamily="34" charset="0"/>
            </a:rPr>
          </a:br>
          <a:r>
            <a:rPr lang="en-US" sz="2000" dirty="0" smtClean="0">
              <a:solidFill>
                <a:srgbClr val="006699"/>
              </a:solidFill>
              <a:latin typeface="Arial" pitchFamily="34" charset="0"/>
              <a:cs typeface="Arial" pitchFamily="34" charset="0"/>
            </a:rPr>
            <a:t>article using </a:t>
          </a:r>
          <a:r>
            <a:rPr lang="en-US" sz="2000" dirty="0" err="1" smtClean="0">
              <a:solidFill>
                <a:srgbClr val="006699"/>
              </a:solidFill>
              <a:latin typeface="Arial" pitchFamily="34" charset="0"/>
              <a:cs typeface="Arial" pitchFamily="34" charset="0"/>
            </a:rPr>
            <a:t>CrossCheck</a:t>
          </a:r>
          <a:endParaRPr lang="en-GB" sz="2000" dirty="0">
            <a:solidFill>
              <a:srgbClr val="006699"/>
            </a:solidFill>
            <a:latin typeface="Arial" pitchFamily="34" charset="0"/>
            <a:cs typeface="Arial" pitchFamily="34" charset="0"/>
          </a:endParaRPr>
        </a:p>
      </dgm:t>
    </dgm:pt>
    <dgm:pt modelId="{BA05B4EA-FE86-434E-95E5-27A545D90C62}" type="parTrans" cxnId="{32E31512-C9A5-415B-8D25-031FE50F8FCD}">
      <dgm:prSet/>
      <dgm:spPr/>
      <dgm:t>
        <a:bodyPr/>
        <a:lstStyle/>
        <a:p>
          <a:endParaRPr lang="en-US"/>
        </a:p>
      </dgm:t>
    </dgm:pt>
    <dgm:pt modelId="{502F21C7-D3DD-4999-9F44-64D8042CB3ED}" type="sibTrans" cxnId="{32E31512-C9A5-415B-8D25-031FE50F8FCD}">
      <dgm:prSet/>
      <dgm:spPr/>
      <dgm:t>
        <a:bodyPr/>
        <a:lstStyle/>
        <a:p>
          <a:endParaRPr lang="en-US"/>
        </a:p>
      </dgm:t>
    </dgm:pt>
    <dgm:pt modelId="{480084BE-E68B-4EE8-BDDF-FC31C1E26CA3}" type="pres">
      <dgm:prSet presAssocID="{9E7FFEFC-B4C8-48FC-B03E-BD01861D3364}" presName="linear" presStyleCnt="0">
        <dgm:presLayoutVars>
          <dgm:dir/>
          <dgm:resizeHandles val="exact"/>
        </dgm:presLayoutVars>
      </dgm:prSet>
      <dgm:spPr/>
      <dgm:t>
        <a:bodyPr/>
        <a:lstStyle/>
        <a:p>
          <a:endParaRPr lang="en-US"/>
        </a:p>
      </dgm:t>
    </dgm:pt>
    <dgm:pt modelId="{F70F8991-6351-48A1-8175-3B01036EBA5A}" type="pres">
      <dgm:prSet presAssocID="{0E9433BC-C4A2-43D6-8D03-1A683E7D5819}" presName="comp" presStyleCnt="0"/>
      <dgm:spPr/>
    </dgm:pt>
    <dgm:pt modelId="{5F2C69F3-A58B-4155-96B4-725DE21BB435}" type="pres">
      <dgm:prSet presAssocID="{0E9433BC-C4A2-43D6-8D03-1A683E7D5819}" presName="box" presStyleLbl="node1" presStyleIdx="0" presStyleCnt="3"/>
      <dgm:spPr>
        <a:prstGeom prst="rect">
          <a:avLst/>
        </a:prstGeom>
      </dgm:spPr>
      <dgm:t>
        <a:bodyPr/>
        <a:lstStyle/>
        <a:p>
          <a:endParaRPr lang="en-US"/>
        </a:p>
      </dgm:t>
    </dgm:pt>
    <dgm:pt modelId="{5BC038FD-0412-4BF9-A6CF-66D7851B08B6}" type="pres">
      <dgm:prSet presAssocID="{0E9433BC-C4A2-43D6-8D03-1A683E7D5819}" presName="img" presStyleLbl="fgImgPlace1" presStyleIdx="0" presStyleCnt="3"/>
      <dgm:spPr>
        <a:prstGeom prst="rect">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en-US"/>
        </a:p>
      </dgm:t>
    </dgm:pt>
    <dgm:pt modelId="{CB495898-7444-404F-A52D-A4D7A8FA83E1}" type="pres">
      <dgm:prSet presAssocID="{0E9433BC-C4A2-43D6-8D03-1A683E7D5819}" presName="text" presStyleLbl="node1" presStyleIdx="0" presStyleCnt="3">
        <dgm:presLayoutVars>
          <dgm:bulletEnabled val="1"/>
        </dgm:presLayoutVars>
      </dgm:prSet>
      <dgm:spPr>
        <a:prstGeom prst="rect">
          <a:avLst/>
        </a:prstGeom>
      </dgm:spPr>
      <dgm:t>
        <a:bodyPr/>
        <a:lstStyle/>
        <a:p>
          <a:endParaRPr lang="en-US"/>
        </a:p>
      </dgm:t>
    </dgm:pt>
    <dgm:pt modelId="{A084FD63-E38A-420D-95C0-C540C9F39C86}" type="pres">
      <dgm:prSet presAssocID="{AFA64B87-807A-450C-9E3B-F19B193E01E7}" presName="spacer" presStyleCnt="0"/>
      <dgm:spPr/>
    </dgm:pt>
    <dgm:pt modelId="{53685D9E-8EE1-44E3-AF27-9E646B4A24B4}" type="pres">
      <dgm:prSet presAssocID="{D6F6188A-CC26-4B3D-BC60-3A75569F8F82}" presName="comp" presStyleCnt="0"/>
      <dgm:spPr/>
    </dgm:pt>
    <dgm:pt modelId="{2BD55788-F155-471D-8A24-F775FFF680CA}" type="pres">
      <dgm:prSet presAssocID="{D6F6188A-CC26-4B3D-BC60-3A75569F8F82}" presName="box" presStyleLbl="node1" presStyleIdx="1" presStyleCnt="3"/>
      <dgm:spPr>
        <a:prstGeom prst="rect">
          <a:avLst/>
        </a:prstGeom>
      </dgm:spPr>
      <dgm:t>
        <a:bodyPr/>
        <a:lstStyle/>
        <a:p>
          <a:endParaRPr lang="en-US"/>
        </a:p>
      </dgm:t>
    </dgm:pt>
    <dgm:pt modelId="{DB665CE8-B37A-447F-8184-11D9E5CBC948}" type="pres">
      <dgm:prSet presAssocID="{D6F6188A-CC26-4B3D-BC60-3A75569F8F82}" presName="img" presStyleLbl="fgImgPlace1" presStyleIdx="1" presStyleCnt="3"/>
      <dgm:spPr>
        <a:prstGeom prst="rect">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t>
        <a:bodyPr/>
        <a:lstStyle/>
        <a:p>
          <a:endParaRPr lang="en-US"/>
        </a:p>
      </dgm:t>
    </dgm:pt>
    <dgm:pt modelId="{E5226EE5-150D-4073-9427-4B13DDFE8CAA}" type="pres">
      <dgm:prSet presAssocID="{D6F6188A-CC26-4B3D-BC60-3A75569F8F82}" presName="text" presStyleLbl="node1" presStyleIdx="1" presStyleCnt="3">
        <dgm:presLayoutVars>
          <dgm:bulletEnabled val="1"/>
        </dgm:presLayoutVars>
      </dgm:prSet>
      <dgm:spPr>
        <a:prstGeom prst="rect">
          <a:avLst/>
        </a:prstGeom>
      </dgm:spPr>
      <dgm:t>
        <a:bodyPr/>
        <a:lstStyle/>
        <a:p>
          <a:endParaRPr lang="en-US"/>
        </a:p>
      </dgm:t>
    </dgm:pt>
    <dgm:pt modelId="{C9F308BF-D29D-46C6-AF4C-01D058991503}" type="pres">
      <dgm:prSet presAssocID="{71153988-307F-4F43-93A2-CCDFF8B06195}" presName="spacer" presStyleCnt="0"/>
      <dgm:spPr/>
    </dgm:pt>
    <dgm:pt modelId="{96461B1D-EE91-42CE-BB33-7B2D01D375A3}" type="pres">
      <dgm:prSet presAssocID="{A532ED07-6753-4948-B0D9-B63F2F6FF565}" presName="comp" presStyleCnt="0"/>
      <dgm:spPr/>
    </dgm:pt>
    <dgm:pt modelId="{12AC9544-78D1-4293-879F-4E46A883F974}" type="pres">
      <dgm:prSet presAssocID="{A532ED07-6753-4948-B0D9-B63F2F6FF565}" presName="box" presStyleLbl="node1" presStyleIdx="2" presStyleCnt="3" custLinFactNeighborX="-1681" custLinFactNeighborY="-4490"/>
      <dgm:spPr>
        <a:prstGeom prst="rect">
          <a:avLst/>
        </a:prstGeom>
      </dgm:spPr>
      <dgm:t>
        <a:bodyPr/>
        <a:lstStyle/>
        <a:p>
          <a:endParaRPr lang="en-US"/>
        </a:p>
      </dgm:t>
    </dgm:pt>
    <dgm:pt modelId="{61CE13EC-921D-4E85-8C36-5919C54AA2E2}" type="pres">
      <dgm:prSet presAssocID="{A532ED07-6753-4948-B0D9-B63F2F6FF565}" presName="img" presStyleLbl="fgImgPlace1" presStyleIdx="2" presStyleCnt="3"/>
      <dgm:spPr>
        <a:prstGeom prst="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a:p>
      </dgm:t>
    </dgm:pt>
    <dgm:pt modelId="{7DFFB665-EE30-4469-BDC8-3D0D0E04B170}" type="pres">
      <dgm:prSet presAssocID="{A532ED07-6753-4948-B0D9-B63F2F6FF565}" presName="text" presStyleLbl="node1" presStyleIdx="2" presStyleCnt="3">
        <dgm:presLayoutVars>
          <dgm:bulletEnabled val="1"/>
        </dgm:presLayoutVars>
      </dgm:prSet>
      <dgm:spPr/>
      <dgm:t>
        <a:bodyPr/>
        <a:lstStyle/>
        <a:p>
          <a:endParaRPr lang="en-US"/>
        </a:p>
      </dgm:t>
    </dgm:pt>
  </dgm:ptLst>
  <dgm:cxnLst>
    <dgm:cxn modelId="{C0C99150-9D24-4A3E-919E-6FB92CE7837D}" type="presOf" srcId="{D6F6188A-CC26-4B3D-BC60-3A75569F8F82}" destId="{2BD55788-F155-471D-8A24-F775FFF680CA}" srcOrd="0" destOrd="0" presId="urn:microsoft.com/office/officeart/2005/8/layout/vList4#4"/>
    <dgm:cxn modelId="{95EC5C8B-0136-46BF-AA53-7005C0EB31FE}" srcId="{9E7FFEFC-B4C8-48FC-B03E-BD01861D3364}" destId="{D6F6188A-CC26-4B3D-BC60-3A75569F8F82}" srcOrd="1" destOrd="0" parTransId="{F131A936-61B6-479D-B655-07ADDC8EFCA1}" sibTransId="{71153988-307F-4F43-93A2-CCDFF8B06195}"/>
    <dgm:cxn modelId="{CBA671FB-6F8D-4D7C-A04A-6A5C27BF7EA7}" type="presOf" srcId="{0E9433BC-C4A2-43D6-8D03-1A683E7D5819}" destId="{5F2C69F3-A58B-4155-96B4-725DE21BB435}" srcOrd="0" destOrd="0" presId="urn:microsoft.com/office/officeart/2005/8/layout/vList4#4"/>
    <dgm:cxn modelId="{32E31512-C9A5-415B-8D25-031FE50F8FCD}" srcId="{9E7FFEFC-B4C8-48FC-B03E-BD01861D3364}" destId="{A532ED07-6753-4948-B0D9-B63F2F6FF565}" srcOrd="2" destOrd="0" parTransId="{BA05B4EA-FE86-434E-95E5-27A545D90C62}" sibTransId="{502F21C7-D3DD-4999-9F44-64D8042CB3ED}"/>
    <dgm:cxn modelId="{0478DA2B-57AA-4747-A56C-7AE0800A3F97}" type="presOf" srcId="{A532ED07-6753-4948-B0D9-B63F2F6FF565}" destId="{7DFFB665-EE30-4469-BDC8-3D0D0E04B170}" srcOrd="1" destOrd="0" presId="urn:microsoft.com/office/officeart/2005/8/layout/vList4#4"/>
    <dgm:cxn modelId="{D8E4EA5E-8CD9-4B5F-824B-814DD8F32066}" type="presOf" srcId="{9E7FFEFC-B4C8-48FC-B03E-BD01861D3364}" destId="{480084BE-E68B-4EE8-BDDF-FC31C1E26CA3}" srcOrd="0" destOrd="0" presId="urn:microsoft.com/office/officeart/2005/8/layout/vList4#4"/>
    <dgm:cxn modelId="{898883C8-D7CC-4FA8-8E17-5B58A0155490}" type="presOf" srcId="{A532ED07-6753-4948-B0D9-B63F2F6FF565}" destId="{12AC9544-78D1-4293-879F-4E46A883F974}" srcOrd="0" destOrd="0" presId="urn:microsoft.com/office/officeart/2005/8/layout/vList4#4"/>
    <dgm:cxn modelId="{CEC8D7EC-D4B8-438A-8B4B-3B05BEFAA960}" type="presOf" srcId="{0E9433BC-C4A2-43D6-8D03-1A683E7D5819}" destId="{CB495898-7444-404F-A52D-A4D7A8FA83E1}" srcOrd="1" destOrd="0" presId="urn:microsoft.com/office/officeart/2005/8/layout/vList4#4"/>
    <dgm:cxn modelId="{5EE1AF15-7E1A-4B50-B50E-C5D8591D971B}" srcId="{9E7FFEFC-B4C8-48FC-B03E-BD01861D3364}" destId="{0E9433BC-C4A2-43D6-8D03-1A683E7D5819}" srcOrd="0" destOrd="0" parTransId="{864EE111-8CC0-4081-8F7D-32715C77E621}" sibTransId="{AFA64B87-807A-450C-9E3B-F19B193E01E7}"/>
    <dgm:cxn modelId="{3AA43476-3289-4E2E-B635-CDCA3C98BF68}" type="presOf" srcId="{D6F6188A-CC26-4B3D-BC60-3A75569F8F82}" destId="{E5226EE5-150D-4073-9427-4B13DDFE8CAA}" srcOrd="1" destOrd="0" presId="urn:microsoft.com/office/officeart/2005/8/layout/vList4#4"/>
    <dgm:cxn modelId="{FF77FDA5-35A8-4E25-97C5-7389824C7B72}" type="presParOf" srcId="{480084BE-E68B-4EE8-BDDF-FC31C1E26CA3}" destId="{F70F8991-6351-48A1-8175-3B01036EBA5A}" srcOrd="0" destOrd="0" presId="urn:microsoft.com/office/officeart/2005/8/layout/vList4#4"/>
    <dgm:cxn modelId="{72837F62-AB30-408D-840D-58FB4FF5C14D}" type="presParOf" srcId="{F70F8991-6351-48A1-8175-3B01036EBA5A}" destId="{5F2C69F3-A58B-4155-96B4-725DE21BB435}" srcOrd="0" destOrd="0" presId="urn:microsoft.com/office/officeart/2005/8/layout/vList4#4"/>
    <dgm:cxn modelId="{FD6ED5D6-A064-48F1-982A-6EA6E461DAF8}" type="presParOf" srcId="{F70F8991-6351-48A1-8175-3B01036EBA5A}" destId="{5BC038FD-0412-4BF9-A6CF-66D7851B08B6}" srcOrd="1" destOrd="0" presId="urn:microsoft.com/office/officeart/2005/8/layout/vList4#4"/>
    <dgm:cxn modelId="{4EDD1DCD-0495-454A-8325-FC5D3307C8EA}" type="presParOf" srcId="{F70F8991-6351-48A1-8175-3B01036EBA5A}" destId="{CB495898-7444-404F-A52D-A4D7A8FA83E1}" srcOrd="2" destOrd="0" presId="urn:microsoft.com/office/officeart/2005/8/layout/vList4#4"/>
    <dgm:cxn modelId="{501176DB-33D9-4628-8058-CD978B7848A9}" type="presParOf" srcId="{480084BE-E68B-4EE8-BDDF-FC31C1E26CA3}" destId="{A084FD63-E38A-420D-95C0-C540C9F39C86}" srcOrd="1" destOrd="0" presId="urn:microsoft.com/office/officeart/2005/8/layout/vList4#4"/>
    <dgm:cxn modelId="{513F2193-5C5D-4C7D-AAF6-DD73EA1F79B4}" type="presParOf" srcId="{480084BE-E68B-4EE8-BDDF-FC31C1E26CA3}" destId="{53685D9E-8EE1-44E3-AF27-9E646B4A24B4}" srcOrd="2" destOrd="0" presId="urn:microsoft.com/office/officeart/2005/8/layout/vList4#4"/>
    <dgm:cxn modelId="{52453268-FE6D-422C-909A-87E64A311B8F}" type="presParOf" srcId="{53685D9E-8EE1-44E3-AF27-9E646B4A24B4}" destId="{2BD55788-F155-471D-8A24-F775FFF680CA}" srcOrd="0" destOrd="0" presId="urn:microsoft.com/office/officeart/2005/8/layout/vList4#4"/>
    <dgm:cxn modelId="{DC0CAA50-A4FE-4A0A-AEAC-B30C11D48428}" type="presParOf" srcId="{53685D9E-8EE1-44E3-AF27-9E646B4A24B4}" destId="{DB665CE8-B37A-447F-8184-11D9E5CBC948}" srcOrd="1" destOrd="0" presId="urn:microsoft.com/office/officeart/2005/8/layout/vList4#4"/>
    <dgm:cxn modelId="{E74DBFCE-0E47-469C-81BE-258146831C08}" type="presParOf" srcId="{53685D9E-8EE1-44E3-AF27-9E646B4A24B4}" destId="{E5226EE5-150D-4073-9427-4B13DDFE8CAA}" srcOrd="2" destOrd="0" presId="urn:microsoft.com/office/officeart/2005/8/layout/vList4#4"/>
    <dgm:cxn modelId="{FF909122-BA5A-45A6-A639-33A778EC7B2F}" type="presParOf" srcId="{480084BE-E68B-4EE8-BDDF-FC31C1E26CA3}" destId="{C9F308BF-D29D-46C6-AF4C-01D058991503}" srcOrd="3" destOrd="0" presId="urn:microsoft.com/office/officeart/2005/8/layout/vList4#4"/>
    <dgm:cxn modelId="{F89F6844-707E-4E1A-B3B3-3B3C55D5F454}" type="presParOf" srcId="{480084BE-E68B-4EE8-BDDF-FC31C1E26CA3}" destId="{96461B1D-EE91-42CE-BB33-7B2D01D375A3}" srcOrd="4" destOrd="0" presId="urn:microsoft.com/office/officeart/2005/8/layout/vList4#4"/>
    <dgm:cxn modelId="{77774A82-4215-47F1-A157-BA638368052C}" type="presParOf" srcId="{96461B1D-EE91-42CE-BB33-7B2D01D375A3}" destId="{12AC9544-78D1-4293-879F-4E46A883F974}" srcOrd="0" destOrd="0" presId="urn:microsoft.com/office/officeart/2005/8/layout/vList4#4"/>
    <dgm:cxn modelId="{A64D5BAF-6712-4F6C-BE63-C95B435BC93E}" type="presParOf" srcId="{96461B1D-EE91-42CE-BB33-7B2D01D375A3}" destId="{61CE13EC-921D-4E85-8C36-5919C54AA2E2}" srcOrd="1" destOrd="0" presId="urn:microsoft.com/office/officeart/2005/8/layout/vList4#4"/>
    <dgm:cxn modelId="{C2733F37-9411-4CEF-9A14-4022D5E4501F}" type="presParOf" srcId="{96461B1D-EE91-42CE-BB33-7B2D01D375A3}" destId="{7DFFB665-EE30-4469-BDC8-3D0D0E04B170}" srcOrd="2" destOrd="0" presId="urn:microsoft.com/office/officeart/2005/8/layout/vList4#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2820FD-2B50-4E38-8F2F-9474F1A7DFBB}" type="doc">
      <dgm:prSet loTypeId="urn:microsoft.com/office/officeart/2005/8/layout/lProcess3" loCatId="process" qsTypeId="urn:microsoft.com/office/officeart/2005/8/quickstyle/3d6" qsCatId="3D" csTypeId="urn:microsoft.com/office/officeart/2005/8/colors/accent1_2" csCatId="accent1" phldr="1"/>
      <dgm:spPr/>
      <dgm:t>
        <a:bodyPr/>
        <a:lstStyle/>
        <a:p>
          <a:endParaRPr lang="en-US"/>
        </a:p>
      </dgm:t>
    </dgm:pt>
    <dgm:pt modelId="{A86BC5D9-0C0C-41EB-B13D-B8D39A1336E3}" type="pres">
      <dgm:prSet presAssocID="{D22820FD-2B50-4E38-8F2F-9474F1A7DFBB}" presName="Name0" presStyleCnt="0">
        <dgm:presLayoutVars>
          <dgm:chPref val="3"/>
          <dgm:dir/>
          <dgm:animLvl val="lvl"/>
          <dgm:resizeHandles/>
        </dgm:presLayoutVars>
      </dgm:prSet>
      <dgm:spPr/>
      <dgm:t>
        <a:bodyPr/>
        <a:lstStyle/>
        <a:p>
          <a:endParaRPr lang="en-US"/>
        </a:p>
      </dgm:t>
    </dgm:pt>
  </dgm:ptLst>
  <dgm:cxnLst>
    <dgm:cxn modelId="{CC0319BC-D5A5-4C91-A1CD-9E5D84B91730}" type="presOf" srcId="{D22820FD-2B50-4E38-8F2F-9474F1A7DFBB}" destId="{A86BC5D9-0C0C-41EB-B13D-B8D39A1336E3}" srcOrd="0" destOrd="0" presId="urn:microsoft.com/office/officeart/2005/8/layout/l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92F1DDF-67B6-4B21-82A4-748C9EA98E38}"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AA88ED8B-96C9-4286-882E-02C55379BC6F}">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2000" dirty="0" smtClean="0">
              <a:solidFill>
                <a:srgbClr val="006699"/>
              </a:solidFill>
              <a:latin typeface="Arial" pitchFamily="34" charset="0"/>
              <a:cs typeface="Arial" pitchFamily="34" charset="0"/>
            </a:rPr>
            <a:t>A well understood concept, based on impartiality, transparency and confidentiality</a:t>
          </a:r>
          <a:endParaRPr lang="en-GB" sz="2000" dirty="0">
            <a:solidFill>
              <a:srgbClr val="006699"/>
            </a:solidFill>
            <a:latin typeface="Arial" pitchFamily="34" charset="0"/>
            <a:cs typeface="Arial" pitchFamily="34" charset="0"/>
          </a:endParaRPr>
        </a:p>
      </dgm:t>
    </dgm:pt>
    <dgm:pt modelId="{6FC047AE-36F5-47D4-9524-EE1A26C7618D}" type="parTrans" cxnId="{490EA825-5846-4A96-9C72-7770C10E7E1D}">
      <dgm:prSet/>
      <dgm:spPr/>
      <dgm:t>
        <a:bodyPr/>
        <a:lstStyle/>
        <a:p>
          <a:endParaRPr lang="en-US"/>
        </a:p>
      </dgm:t>
    </dgm:pt>
    <dgm:pt modelId="{B73C97C2-F329-4F91-9B3D-E65DD7DA4754}" type="sibTrans" cxnId="{490EA825-5846-4A96-9C72-7770C10E7E1D}">
      <dgm:prSet/>
      <dgm:spPr/>
      <dgm:t>
        <a:bodyPr/>
        <a:lstStyle/>
        <a:p>
          <a:endParaRPr lang="en-US"/>
        </a:p>
      </dgm:t>
    </dgm:pt>
    <dgm:pt modelId="{1B59C7D4-A846-4D56-8A99-901FAF78009A}">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2000" dirty="0" smtClean="0">
              <a:solidFill>
                <a:srgbClr val="006699"/>
              </a:solidFill>
              <a:latin typeface="Arial" pitchFamily="34" charset="0"/>
              <a:cs typeface="Arial" pitchFamily="34" charset="0"/>
            </a:rPr>
            <a:t>Without it there is no control in scientific communication</a:t>
          </a:r>
          <a:endParaRPr lang="en-US" sz="2000" dirty="0">
            <a:solidFill>
              <a:srgbClr val="006699"/>
            </a:solidFill>
            <a:latin typeface="Arial" pitchFamily="34" charset="0"/>
            <a:cs typeface="Arial" pitchFamily="34" charset="0"/>
          </a:endParaRPr>
        </a:p>
      </dgm:t>
    </dgm:pt>
    <dgm:pt modelId="{A71CDA5E-EC6D-4681-8C0E-B02C34935700}" type="parTrans" cxnId="{64E5E61B-F6E7-4F2B-85BF-60F71C5E8334}">
      <dgm:prSet/>
      <dgm:spPr/>
      <dgm:t>
        <a:bodyPr/>
        <a:lstStyle/>
        <a:p>
          <a:endParaRPr lang="en-US"/>
        </a:p>
      </dgm:t>
    </dgm:pt>
    <dgm:pt modelId="{F9C45D79-9475-4810-8133-ED6B268865E0}" type="sibTrans" cxnId="{64E5E61B-F6E7-4F2B-85BF-60F71C5E8334}">
      <dgm:prSet/>
      <dgm:spPr/>
      <dgm:t>
        <a:bodyPr/>
        <a:lstStyle/>
        <a:p>
          <a:endParaRPr lang="en-US"/>
        </a:p>
      </dgm:t>
    </dgm:pt>
    <dgm:pt modelId="{4C0E7D35-0A1A-4CB6-80CB-7ACC90153095}">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2000" dirty="0" smtClean="0">
              <a:solidFill>
                <a:srgbClr val="006699"/>
              </a:solidFill>
              <a:latin typeface="Arial" pitchFamily="34" charset="0"/>
              <a:cs typeface="Arial" pitchFamily="34" charset="0"/>
            </a:rPr>
            <a:t>Registering, validating, improving, and preserving research in a fair and unbiased way</a:t>
          </a:r>
          <a:endParaRPr lang="en-US" sz="2000" dirty="0">
            <a:solidFill>
              <a:srgbClr val="006699"/>
            </a:solidFill>
            <a:latin typeface="Arial" pitchFamily="34" charset="0"/>
            <a:cs typeface="Arial" pitchFamily="34" charset="0"/>
          </a:endParaRPr>
        </a:p>
      </dgm:t>
    </dgm:pt>
    <dgm:pt modelId="{52310AB3-B67B-45FA-8CB3-D180978F7A8D}" type="parTrans" cxnId="{F5D333FB-BFF9-49C1-90E5-9B0088FCF26B}">
      <dgm:prSet/>
      <dgm:spPr/>
      <dgm:t>
        <a:bodyPr/>
        <a:lstStyle/>
        <a:p>
          <a:endParaRPr lang="en-US"/>
        </a:p>
      </dgm:t>
    </dgm:pt>
    <dgm:pt modelId="{FA987ED1-B2F3-46F0-AFF3-9EBFE2317D5C}" type="sibTrans" cxnId="{F5D333FB-BFF9-49C1-90E5-9B0088FCF26B}">
      <dgm:prSet/>
      <dgm:spPr/>
      <dgm:t>
        <a:bodyPr/>
        <a:lstStyle/>
        <a:p>
          <a:endParaRPr lang="en-US"/>
        </a:p>
      </dgm:t>
    </dgm:pt>
    <dgm:pt modelId="{D05D2561-C9B7-47CA-9BB0-FD45AE4A1473}" type="pres">
      <dgm:prSet presAssocID="{492F1DDF-67B6-4B21-82A4-748C9EA98E38}" presName="linear" presStyleCnt="0">
        <dgm:presLayoutVars>
          <dgm:dir/>
          <dgm:resizeHandles val="exact"/>
        </dgm:presLayoutVars>
      </dgm:prSet>
      <dgm:spPr/>
      <dgm:t>
        <a:bodyPr/>
        <a:lstStyle/>
        <a:p>
          <a:endParaRPr lang="en-US"/>
        </a:p>
      </dgm:t>
    </dgm:pt>
    <dgm:pt modelId="{9F72F2AF-C5E3-467C-86A4-9DEE33C94004}" type="pres">
      <dgm:prSet presAssocID="{AA88ED8B-96C9-4286-882E-02C55379BC6F}" presName="comp" presStyleCnt="0"/>
      <dgm:spPr/>
    </dgm:pt>
    <dgm:pt modelId="{208E9CA3-7FA8-4C82-96AB-EFA41C6807B6}" type="pres">
      <dgm:prSet presAssocID="{AA88ED8B-96C9-4286-882E-02C55379BC6F}" presName="box" presStyleLbl="node1" presStyleIdx="0" presStyleCnt="3"/>
      <dgm:spPr>
        <a:prstGeom prst="rect">
          <a:avLst/>
        </a:prstGeom>
      </dgm:spPr>
      <dgm:t>
        <a:bodyPr/>
        <a:lstStyle/>
        <a:p>
          <a:endParaRPr lang="en-US"/>
        </a:p>
      </dgm:t>
    </dgm:pt>
    <dgm:pt modelId="{85BE8163-4051-4FAC-AA33-D8DE75BDF08C}" type="pres">
      <dgm:prSet presAssocID="{AA88ED8B-96C9-4286-882E-02C55379BC6F}" presName="img" presStyleLbl="fgImgPlace1" presStyleIdx="0" presStyleCnt="3" custScaleX="111476" custLinFactNeighborX="6564"/>
      <dgm:spPr>
        <a:prstGeom prst="rect">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en-US"/>
        </a:p>
      </dgm:t>
    </dgm:pt>
    <dgm:pt modelId="{07E259A4-C03E-4725-80EF-742E8597B244}" type="pres">
      <dgm:prSet presAssocID="{AA88ED8B-96C9-4286-882E-02C55379BC6F}" presName="text" presStyleLbl="node1" presStyleIdx="0" presStyleCnt="3">
        <dgm:presLayoutVars>
          <dgm:bulletEnabled val="1"/>
        </dgm:presLayoutVars>
      </dgm:prSet>
      <dgm:spPr/>
      <dgm:t>
        <a:bodyPr/>
        <a:lstStyle/>
        <a:p>
          <a:endParaRPr lang="en-US"/>
        </a:p>
      </dgm:t>
    </dgm:pt>
    <dgm:pt modelId="{715CD5F3-F6DC-4337-BF5B-C7F6FB1E4921}" type="pres">
      <dgm:prSet presAssocID="{B73C97C2-F329-4F91-9B3D-E65DD7DA4754}" presName="spacer" presStyleCnt="0"/>
      <dgm:spPr/>
    </dgm:pt>
    <dgm:pt modelId="{24684270-445B-46C8-B435-5410196B8F18}" type="pres">
      <dgm:prSet presAssocID="{1B59C7D4-A846-4D56-8A99-901FAF78009A}" presName="comp" presStyleCnt="0"/>
      <dgm:spPr/>
    </dgm:pt>
    <dgm:pt modelId="{A9EC0E49-9347-4070-B1DA-951591867B44}" type="pres">
      <dgm:prSet presAssocID="{1B59C7D4-A846-4D56-8A99-901FAF78009A}" presName="box" presStyleLbl="node1" presStyleIdx="1" presStyleCnt="3" custLinFactY="12373" custLinFactNeighborX="437" custLinFactNeighborY="100000"/>
      <dgm:spPr>
        <a:prstGeom prst="rect">
          <a:avLst/>
        </a:prstGeom>
      </dgm:spPr>
      <dgm:t>
        <a:bodyPr/>
        <a:lstStyle/>
        <a:p>
          <a:endParaRPr lang="en-US"/>
        </a:p>
      </dgm:t>
    </dgm:pt>
    <dgm:pt modelId="{A8D728AC-5255-4120-BB25-2D180BB4657F}" type="pres">
      <dgm:prSet presAssocID="{1B59C7D4-A846-4D56-8A99-901FAF78009A}" presName="img" presStyleLbl="fgImgPlace1" presStyleIdx="1" presStyleCnt="3" custScaleX="111476" custLinFactNeighborX="6564" custLinFactNeighborY="847"/>
      <dgm:spPr>
        <a:prstGeom prst="rect">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t>
        <a:bodyPr/>
        <a:lstStyle/>
        <a:p>
          <a:endParaRPr lang="en-US"/>
        </a:p>
      </dgm:t>
    </dgm:pt>
    <dgm:pt modelId="{ACBEC951-EBD9-4CCE-B118-7631C9CF1C0B}" type="pres">
      <dgm:prSet presAssocID="{1B59C7D4-A846-4D56-8A99-901FAF78009A}" presName="text" presStyleLbl="node1" presStyleIdx="1" presStyleCnt="3">
        <dgm:presLayoutVars>
          <dgm:bulletEnabled val="1"/>
        </dgm:presLayoutVars>
      </dgm:prSet>
      <dgm:spPr/>
      <dgm:t>
        <a:bodyPr/>
        <a:lstStyle/>
        <a:p>
          <a:endParaRPr lang="en-US"/>
        </a:p>
      </dgm:t>
    </dgm:pt>
    <dgm:pt modelId="{9269C46B-F09B-46BD-936D-62C91C6BA469}" type="pres">
      <dgm:prSet presAssocID="{F9C45D79-9475-4810-8133-ED6B268865E0}" presName="spacer" presStyleCnt="0"/>
      <dgm:spPr/>
    </dgm:pt>
    <dgm:pt modelId="{D1B145BA-76A8-4ED5-A390-7020C954A99B}" type="pres">
      <dgm:prSet presAssocID="{4C0E7D35-0A1A-4CB6-80CB-7ACC90153095}" presName="comp" presStyleCnt="0"/>
      <dgm:spPr/>
    </dgm:pt>
    <dgm:pt modelId="{98422CCD-2714-466E-A8A6-06C2A28F2FD9}" type="pres">
      <dgm:prSet presAssocID="{4C0E7D35-0A1A-4CB6-80CB-7ACC90153095}" presName="box" presStyleLbl="node1" presStyleIdx="2" presStyleCnt="3" custLinFactY="-11525" custLinFactNeighborY="-100000"/>
      <dgm:spPr>
        <a:prstGeom prst="rect">
          <a:avLst/>
        </a:prstGeom>
      </dgm:spPr>
      <dgm:t>
        <a:bodyPr/>
        <a:lstStyle/>
        <a:p>
          <a:endParaRPr lang="en-US"/>
        </a:p>
      </dgm:t>
    </dgm:pt>
    <dgm:pt modelId="{AE620076-248D-419D-874A-7B78516AA989}" type="pres">
      <dgm:prSet presAssocID="{4C0E7D35-0A1A-4CB6-80CB-7ACC90153095}" presName="img" presStyleLbl="fgImgPlace1" presStyleIdx="2" presStyleCnt="3" custScaleX="111476" custLinFactNeighborX="6564"/>
      <dgm:spPr>
        <a:prstGeom prst="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a:p>
      </dgm:t>
    </dgm:pt>
    <dgm:pt modelId="{2B1CA8F8-2375-4D2B-9D0D-21BB94D6618C}" type="pres">
      <dgm:prSet presAssocID="{4C0E7D35-0A1A-4CB6-80CB-7ACC90153095}" presName="text" presStyleLbl="node1" presStyleIdx="2" presStyleCnt="3">
        <dgm:presLayoutVars>
          <dgm:bulletEnabled val="1"/>
        </dgm:presLayoutVars>
      </dgm:prSet>
      <dgm:spPr/>
      <dgm:t>
        <a:bodyPr/>
        <a:lstStyle/>
        <a:p>
          <a:endParaRPr lang="en-US"/>
        </a:p>
      </dgm:t>
    </dgm:pt>
  </dgm:ptLst>
  <dgm:cxnLst>
    <dgm:cxn modelId="{74B828E6-34C8-4C3E-9614-6CFF5E51EE9A}" type="presOf" srcId="{AA88ED8B-96C9-4286-882E-02C55379BC6F}" destId="{07E259A4-C03E-4725-80EF-742E8597B244}" srcOrd="1" destOrd="0" presId="urn:microsoft.com/office/officeart/2005/8/layout/vList4#1"/>
    <dgm:cxn modelId="{1C97BB30-0EAF-47D2-82AA-BF71C680E86F}" type="presOf" srcId="{4C0E7D35-0A1A-4CB6-80CB-7ACC90153095}" destId="{2B1CA8F8-2375-4D2B-9D0D-21BB94D6618C}" srcOrd="1" destOrd="0" presId="urn:microsoft.com/office/officeart/2005/8/layout/vList4#1"/>
    <dgm:cxn modelId="{F5D333FB-BFF9-49C1-90E5-9B0088FCF26B}" srcId="{492F1DDF-67B6-4B21-82A4-748C9EA98E38}" destId="{4C0E7D35-0A1A-4CB6-80CB-7ACC90153095}" srcOrd="2" destOrd="0" parTransId="{52310AB3-B67B-45FA-8CB3-D180978F7A8D}" sibTransId="{FA987ED1-B2F3-46F0-AFF3-9EBFE2317D5C}"/>
    <dgm:cxn modelId="{FF2E630C-93B6-487E-9280-F72257324CEF}" type="presOf" srcId="{492F1DDF-67B6-4B21-82A4-748C9EA98E38}" destId="{D05D2561-C9B7-47CA-9BB0-FD45AE4A1473}" srcOrd="0" destOrd="0" presId="urn:microsoft.com/office/officeart/2005/8/layout/vList4#1"/>
    <dgm:cxn modelId="{4931388B-737E-44D7-81D4-FCB3F3ED8CEE}" type="presOf" srcId="{1B59C7D4-A846-4D56-8A99-901FAF78009A}" destId="{ACBEC951-EBD9-4CCE-B118-7631C9CF1C0B}" srcOrd="1" destOrd="0" presId="urn:microsoft.com/office/officeart/2005/8/layout/vList4#1"/>
    <dgm:cxn modelId="{64E5E61B-F6E7-4F2B-85BF-60F71C5E8334}" srcId="{492F1DDF-67B6-4B21-82A4-748C9EA98E38}" destId="{1B59C7D4-A846-4D56-8A99-901FAF78009A}" srcOrd="1" destOrd="0" parTransId="{A71CDA5E-EC6D-4681-8C0E-B02C34935700}" sibTransId="{F9C45D79-9475-4810-8133-ED6B268865E0}"/>
    <dgm:cxn modelId="{7BE85048-CB01-48D2-85E3-EB4929FEE110}" type="presOf" srcId="{4C0E7D35-0A1A-4CB6-80CB-7ACC90153095}" destId="{98422CCD-2714-466E-A8A6-06C2A28F2FD9}" srcOrd="0" destOrd="0" presId="urn:microsoft.com/office/officeart/2005/8/layout/vList4#1"/>
    <dgm:cxn modelId="{7993AE9E-3293-4ED9-962F-E2A74F73AB31}" type="presOf" srcId="{1B59C7D4-A846-4D56-8A99-901FAF78009A}" destId="{A9EC0E49-9347-4070-B1DA-951591867B44}" srcOrd="0" destOrd="0" presId="urn:microsoft.com/office/officeart/2005/8/layout/vList4#1"/>
    <dgm:cxn modelId="{490EA825-5846-4A96-9C72-7770C10E7E1D}" srcId="{492F1DDF-67B6-4B21-82A4-748C9EA98E38}" destId="{AA88ED8B-96C9-4286-882E-02C55379BC6F}" srcOrd="0" destOrd="0" parTransId="{6FC047AE-36F5-47D4-9524-EE1A26C7618D}" sibTransId="{B73C97C2-F329-4F91-9B3D-E65DD7DA4754}"/>
    <dgm:cxn modelId="{680CF91A-D0F2-4DBA-AA8D-1C205B7547AD}" type="presOf" srcId="{AA88ED8B-96C9-4286-882E-02C55379BC6F}" destId="{208E9CA3-7FA8-4C82-96AB-EFA41C6807B6}" srcOrd="0" destOrd="0" presId="urn:microsoft.com/office/officeart/2005/8/layout/vList4#1"/>
    <dgm:cxn modelId="{98FB6F65-A6DA-4476-9D23-013473812F2E}" type="presParOf" srcId="{D05D2561-C9B7-47CA-9BB0-FD45AE4A1473}" destId="{9F72F2AF-C5E3-467C-86A4-9DEE33C94004}" srcOrd="0" destOrd="0" presId="urn:microsoft.com/office/officeart/2005/8/layout/vList4#1"/>
    <dgm:cxn modelId="{8D691F48-76B3-4EB1-8130-CCA16358F3B8}" type="presParOf" srcId="{9F72F2AF-C5E3-467C-86A4-9DEE33C94004}" destId="{208E9CA3-7FA8-4C82-96AB-EFA41C6807B6}" srcOrd="0" destOrd="0" presId="urn:microsoft.com/office/officeart/2005/8/layout/vList4#1"/>
    <dgm:cxn modelId="{A9673BEB-12C7-4377-B172-7796E8998323}" type="presParOf" srcId="{9F72F2AF-C5E3-467C-86A4-9DEE33C94004}" destId="{85BE8163-4051-4FAC-AA33-D8DE75BDF08C}" srcOrd="1" destOrd="0" presId="urn:microsoft.com/office/officeart/2005/8/layout/vList4#1"/>
    <dgm:cxn modelId="{B29D5AE1-5857-4E86-A43D-FA702F7EBBE3}" type="presParOf" srcId="{9F72F2AF-C5E3-467C-86A4-9DEE33C94004}" destId="{07E259A4-C03E-4725-80EF-742E8597B244}" srcOrd="2" destOrd="0" presId="urn:microsoft.com/office/officeart/2005/8/layout/vList4#1"/>
    <dgm:cxn modelId="{06529903-76E7-4107-ABAB-B498C79BECC5}" type="presParOf" srcId="{D05D2561-C9B7-47CA-9BB0-FD45AE4A1473}" destId="{715CD5F3-F6DC-4337-BF5B-C7F6FB1E4921}" srcOrd="1" destOrd="0" presId="urn:microsoft.com/office/officeart/2005/8/layout/vList4#1"/>
    <dgm:cxn modelId="{1C507F89-F302-4805-B6F2-C752FBCF9ACC}" type="presParOf" srcId="{D05D2561-C9B7-47CA-9BB0-FD45AE4A1473}" destId="{24684270-445B-46C8-B435-5410196B8F18}" srcOrd="2" destOrd="0" presId="urn:microsoft.com/office/officeart/2005/8/layout/vList4#1"/>
    <dgm:cxn modelId="{69D1A1E2-1AFD-43B7-BC4A-349E1AEB7410}" type="presParOf" srcId="{24684270-445B-46C8-B435-5410196B8F18}" destId="{A9EC0E49-9347-4070-B1DA-951591867B44}" srcOrd="0" destOrd="0" presId="urn:microsoft.com/office/officeart/2005/8/layout/vList4#1"/>
    <dgm:cxn modelId="{E19C1F07-59DA-4F5E-B1DA-04D2A28C46EE}" type="presParOf" srcId="{24684270-445B-46C8-B435-5410196B8F18}" destId="{A8D728AC-5255-4120-BB25-2D180BB4657F}" srcOrd="1" destOrd="0" presId="urn:microsoft.com/office/officeart/2005/8/layout/vList4#1"/>
    <dgm:cxn modelId="{39C9E417-294D-41C3-8F0A-5D3B7CAE7263}" type="presParOf" srcId="{24684270-445B-46C8-B435-5410196B8F18}" destId="{ACBEC951-EBD9-4CCE-B118-7631C9CF1C0B}" srcOrd="2" destOrd="0" presId="urn:microsoft.com/office/officeart/2005/8/layout/vList4#1"/>
    <dgm:cxn modelId="{A557229C-3F12-4737-9702-4F71CA741EAB}" type="presParOf" srcId="{D05D2561-C9B7-47CA-9BB0-FD45AE4A1473}" destId="{9269C46B-F09B-46BD-936D-62C91C6BA469}" srcOrd="3" destOrd="0" presId="urn:microsoft.com/office/officeart/2005/8/layout/vList4#1"/>
    <dgm:cxn modelId="{E3CD5BDA-E635-4F80-9EAF-67BA34703A28}" type="presParOf" srcId="{D05D2561-C9B7-47CA-9BB0-FD45AE4A1473}" destId="{D1B145BA-76A8-4ED5-A390-7020C954A99B}" srcOrd="4" destOrd="0" presId="urn:microsoft.com/office/officeart/2005/8/layout/vList4#1"/>
    <dgm:cxn modelId="{BB1F446A-EA56-4E43-8426-EA8DC58E04C8}" type="presParOf" srcId="{D1B145BA-76A8-4ED5-A390-7020C954A99B}" destId="{98422CCD-2714-466E-A8A6-06C2A28F2FD9}" srcOrd="0" destOrd="0" presId="urn:microsoft.com/office/officeart/2005/8/layout/vList4#1"/>
    <dgm:cxn modelId="{1DECE933-3D96-47ED-8DC5-B83ADE567E84}" type="presParOf" srcId="{D1B145BA-76A8-4ED5-A390-7020C954A99B}" destId="{AE620076-248D-419D-874A-7B78516AA989}" srcOrd="1" destOrd="0" presId="urn:microsoft.com/office/officeart/2005/8/layout/vList4#1"/>
    <dgm:cxn modelId="{057031D7-F787-4435-97E5-697B8608BF5B}" type="presParOf" srcId="{D1B145BA-76A8-4ED5-A390-7020C954A99B}" destId="{2B1CA8F8-2375-4D2B-9D0D-21BB94D6618C}"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91E7CDD-E3BF-453E-B8D8-13DE5CEEB949}"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en-US"/>
        </a:p>
      </dgm:t>
    </dgm:pt>
    <dgm:pt modelId="{596DDCEE-13D2-485E-8294-F94622946238}">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GB" sz="2000" dirty="0" smtClean="0">
              <a:solidFill>
                <a:srgbClr val="006699"/>
              </a:solidFill>
              <a:latin typeface="Arial" pitchFamily="34" charset="0"/>
              <a:cs typeface="Arial" pitchFamily="34" charset="0"/>
            </a:rPr>
            <a:t>Ensures best quality papers are selected </a:t>
          </a:r>
          <a:endParaRPr lang="en-US" sz="2000" dirty="0">
            <a:solidFill>
              <a:srgbClr val="006699"/>
            </a:solidFill>
            <a:latin typeface="Arial" pitchFamily="34" charset="0"/>
            <a:cs typeface="Arial" pitchFamily="34" charset="0"/>
          </a:endParaRPr>
        </a:p>
      </dgm:t>
    </dgm:pt>
    <dgm:pt modelId="{6C591295-84B5-484E-B9E3-DC16F430C6F1}" type="parTrans" cxnId="{431818A4-9701-456D-937C-497918D43C06}">
      <dgm:prSet/>
      <dgm:spPr/>
      <dgm:t>
        <a:bodyPr/>
        <a:lstStyle/>
        <a:p>
          <a:endParaRPr lang="en-US"/>
        </a:p>
      </dgm:t>
    </dgm:pt>
    <dgm:pt modelId="{ABE83B5C-92B5-42D5-8BE1-9D4714E06D7E}" type="sibTrans" cxnId="{431818A4-9701-456D-937C-497918D43C06}">
      <dgm:prSet/>
      <dgm:spPr/>
      <dgm:t>
        <a:bodyPr/>
        <a:lstStyle/>
        <a:p>
          <a:endParaRPr lang="en-US"/>
        </a:p>
      </dgm:t>
    </dgm:pt>
    <dgm:pt modelId="{560106B5-3B55-42DA-B7E4-A26D8339948A}">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GB" sz="2000" dirty="0" smtClean="0">
              <a:solidFill>
                <a:srgbClr val="006699"/>
              </a:solidFill>
              <a:latin typeface="Arial" pitchFamily="34" charset="0"/>
              <a:cs typeface="Arial" pitchFamily="34" charset="0"/>
            </a:rPr>
            <a:t>Improves quality of the published paper</a:t>
          </a:r>
          <a:endParaRPr lang="en-US" sz="2000" dirty="0">
            <a:solidFill>
              <a:srgbClr val="006699"/>
            </a:solidFill>
            <a:latin typeface="Arial" pitchFamily="34" charset="0"/>
            <a:cs typeface="Arial" pitchFamily="34" charset="0"/>
          </a:endParaRPr>
        </a:p>
      </dgm:t>
    </dgm:pt>
    <dgm:pt modelId="{1F05C1ED-6A01-43CA-A6EB-8D8841E6F5A8}" type="parTrans" cxnId="{E36EACAE-9F6C-4BBB-8EE3-BA2B31FA2571}">
      <dgm:prSet/>
      <dgm:spPr/>
      <dgm:t>
        <a:bodyPr/>
        <a:lstStyle/>
        <a:p>
          <a:endParaRPr lang="en-US"/>
        </a:p>
      </dgm:t>
    </dgm:pt>
    <dgm:pt modelId="{7C876E57-7B00-4BF3-81EC-21CF77A9CBB8}" type="sibTrans" cxnId="{E36EACAE-9F6C-4BBB-8EE3-BA2B31FA2571}">
      <dgm:prSet/>
      <dgm:spPr/>
      <dgm:t>
        <a:bodyPr/>
        <a:lstStyle/>
        <a:p>
          <a:endParaRPr lang="en-US"/>
        </a:p>
      </dgm:t>
    </dgm:pt>
    <dgm:pt modelId="{A2B0648E-828D-469D-B115-45B3263FBAFB}">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GB" sz="2000" dirty="0" smtClean="0">
              <a:solidFill>
                <a:srgbClr val="006699"/>
              </a:solidFill>
              <a:latin typeface="Arial" pitchFamily="34" charset="0"/>
              <a:cs typeface="Arial" pitchFamily="34" charset="0"/>
            </a:rPr>
            <a:t>Ensures previous work is acknowledged</a:t>
          </a:r>
          <a:endParaRPr lang="en-US" sz="2000" dirty="0">
            <a:solidFill>
              <a:srgbClr val="006699"/>
            </a:solidFill>
            <a:latin typeface="Arial" pitchFamily="34" charset="0"/>
            <a:cs typeface="Arial" pitchFamily="34" charset="0"/>
          </a:endParaRPr>
        </a:p>
      </dgm:t>
    </dgm:pt>
    <dgm:pt modelId="{905B5EC9-EAB8-4805-9779-8FC9F8EFE1A6}" type="parTrans" cxnId="{4D8C97BB-2DD8-464C-A297-4FD0AF1DA2D2}">
      <dgm:prSet/>
      <dgm:spPr/>
      <dgm:t>
        <a:bodyPr/>
        <a:lstStyle/>
        <a:p>
          <a:endParaRPr lang="en-US"/>
        </a:p>
      </dgm:t>
    </dgm:pt>
    <dgm:pt modelId="{F75F61B2-C829-4412-A0BF-95A16CBB5EEA}" type="sibTrans" cxnId="{4D8C97BB-2DD8-464C-A297-4FD0AF1DA2D2}">
      <dgm:prSet/>
      <dgm:spPr/>
      <dgm:t>
        <a:bodyPr/>
        <a:lstStyle/>
        <a:p>
          <a:endParaRPr lang="en-US"/>
        </a:p>
      </dgm:t>
    </dgm:pt>
    <dgm:pt modelId="{4BF645C6-8644-4039-8130-B25F93DE9E30}">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GB" sz="2000" dirty="0" smtClean="0">
              <a:solidFill>
                <a:srgbClr val="006699"/>
              </a:solidFill>
              <a:latin typeface="Arial" pitchFamily="34" charset="0"/>
              <a:cs typeface="Arial" pitchFamily="34" charset="0"/>
            </a:rPr>
            <a:t>Detects plagiarism and fraud</a:t>
          </a:r>
          <a:endParaRPr lang="en-US" sz="2000" dirty="0">
            <a:solidFill>
              <a:srgbClr val="006699"/>
            </a:solidFill>
            <a:latin typeface="Arial" pitchFamily="34" charset="0"/>
            <a:cs typeface="Arial" pitchFamily="34" charset="0"/>
          </a:endParaRPr>
        </a:p>
      </dgm:t>
    </dgm:pt>
    <dgm:pt modelId="{06F955C6-CF83-47B2-BEB8-14540C43FC9B}" type="parTrans" cxnId="{081F8CB0-3E9D-4CBD-8392-7294EF5C6098}">
      <dgm:prSet/>
      <dgm:spPr/>
      <dgm:t>
        <a:bodyPr/>
        <a:lstStyle/>
        <a:p>
          <a:endParaRPr lang="en-US"/>
        </a:p>
      </dgm:t>
    </dgm:pt>
    <dgm:pt modelId="{A4F0C591-E755-4BF6-B6DA-5432EA3960B3}" type="sibTrans" cxnId="{081F8CB0-3E9D-4CBD-8392-7294EF5C6098}">
      <dgm:prSet/>
      <dgm:spPr/>
      <dgm:t>
        <a:bodyPr/>
        <a:lstStyle/>
        <a:p>
          <a:endParaRPr lang="en-US"/>
        </a:p>
      </dgm:t>
    </dgm:pt>
    <dgm:pt modelId="{0DEAB0E8-9742-488B-BACB-3DBBF1866F96}">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GB" sz="2000" dirty="0" smtClean="0">
              <a:solidFill>
                <a:srgbClr val="006699"/>
              </a:solidFill>
              <a:latin typeface="Arial" pitchFamily="34" charset="0"/>
              <a:cs typeface="Arial" pitchFamily="34" charset="0"/>
            </a:rPr>
            <a:t>Plays a central role in academic career development</a:t>
          </a:r>
          <a:endParaRPr lang="en-US" sz="2000" dirty="0">
            <a:solidFill>
              <a:srgbClr val="006699"/>
            </a:solidFill>
            <a:latin typeface="Arial" pitchFamily="34" charset="0"/>
            <a:cs typeface="Arial" pitchFamily="34" charset="0"/>
          </a:endParaRPr>
        </a:p>
      </dgm:t>
    </dgm:pt>
    <dgm:pt modelId="{69D3510B-27FB-408D-9783-7A009F3CE147}" type="parTrans" cxnId="{7CF7CF91-3AF8-44CE-8C59-5F564E538077}">
      <dgm:prSet/>
      <dgm:spPr/>
      <dgm:t>
        <a:bodyPr/>
        <a:lstStyle/>
        <a:p>
          <a:endParaRPr lang="en-US"/>
        </a:p>
      </dgm:t>
    </dgm:pt>
    <dgm:pt modelId="{3A4A8FB8-B351-4737-9B89-5EE6453B8C29}" type="sibTrans" cxnId="{7CF7CF91-3AF8-44CE-8C59-5F564E538077}">
      <dgm:prSet/>
      <dgm:spPr/>
      <dgm:t>
        <a:bodyPr/>
        <a:lstStyle/>
        <a:p>
          <a:endParaRPr lang="en-US"/>
        </a:p>
      </dgm:t>
    </dgm:pt>
    <dgm:pt modelId="{0AA16499-660E-478D-8CEF-400E8837A8F2}" type="pres">
      <dgm:prSet presAssocID="{191E7CDD-E3BF-453E-B8D8-13DE5CEEB949}" presName="linearFlow" presStyleCnt="0">
        <dgm:presLayoutVars>
          <dgm:dir/>
          <dgm:resizeHandles val="exact"/>
        </dgm:presLayoutVars>
      </dgm:prSet>
      <dgm:spPr/>
      <dgm:t>
        <a:bodyPr/>
        <a:lstStyle/>
        <a:p>
          <a:endParaRPr lang="en-US"/>
        </a:p>
      </dgm:t>
    </dgm:pt>
    <dgm:pt modelId="{3573A0FA-28C1-4FF4-92C4-9DB15CA20EBE}" type="pres">
      <dgm:prSet presAssocID="{596DDCEE-13D2-485E-8294-F94622946238}" presName="composite" presStyleCnt="0"/>
      <dgm:spPr/>
    </dgm:pt>
    <dgm:pt modelId="{B80A5237-11FF-405B-B41D-9ADB0958849A}" type="pres">
      <dgm:prSet presAssocID="{596DDCEE-13D2-485E-8294-F94622946238}" presName="imgShp" presStyleLbl="fgImgPlace1" presStyleIdx="0" presStyleCnt="5"/>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a:solidFill>
            <a:schemeClr val="tx1">
              <a:lumMod val="50000"/>
              <a:lumOff val="50000"/>
            </a:schemeClr>
          </a:solidFill>
        </a:ln>
      </dgm:spPr>
      <dgm:t>
        <a:bodyPr/>
        <a:lstStyle/>
        <a:p>
          <a:endParaRPr lang="en-US"/>
        </a:p>
      </dgm:t>
    </dgm:pt>
    <dgm:pt modelId="{944E2920-FA81-4695-A8D3-0EE5EC4F6565}" type="pres">
      <dgm:prSet presAssocID="{596DDCEE-13D2-485E-8294-F94622946238}" presName="txShp" presStyleLbl="node1" presStyleIdx="0" presStyleCnt="5" custLinFactNeighborX="282" custLinFactNeighborY="-9956">
        <dgm:presLayoutVars>
          <dgm:bulletEnabled val="1"/>
        </dgm:presLayoutVars>
      </dgm:prSet>
      <dgm:spPr>
        <a:prstGeom prst="rect">
          <a:avLst/>
        </a:prstGeom>
      </dgm:spPr>
      <dgm:t>
        <a:bodyPr/>
        <a:lstStyle/>
        <a:p>
          <a:endParaRPr lang="en-US"/>
        </a:p>
      </dgm:t>
    </dgm:pt>
    <dgm:pt modelId="{10674EF3-5E6A-4081-86B6-2CEA203B004E}" type="pres">
      <dgm:prSet presAssocID="{ABE83B5C-92B5-42D5-8BE1-9D4714E06D7E}" presName="spacing" presStyleCnt="0"/>
      <dgm:spPr/>
    </dgm:pt>
    <dgm:pt modelId="{CEE4517A-B7F2-4AEE-850D-14CA533AA9AE}" type="pres">
      <dgm:prSet presAssocID="{560106B5-3B55-42DA-B7E4-A26D8339948A}" presName="composite" presStyleCnt="0"/>
      <dgm:spPr/>
    </dgm:pt>
    <dgm:pt modelId="{54E70B85-2FF1-4465-B6D4-F0EE01D7CFBD}" type="pres">
      <dgm:prSet presAssocID="{560106B5-3B55-42DA-B7E4-A26D8339948A}" presName="imgShp" presStyleLbl="fgImgPlace1" presStyleIdx="1" presStyleCnt="5"/>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a:solidFill>
            <a:schemeClr val="tx1">
              <a:lumMod val="50000"/>
              <a:lumOff val="50000"/>
            </a:schemeClr>
          </a:solidFill>
        </a:ln>
      </dgm:spPr>
      <dgm:t>
        <a:bodyPr/>
        <a:lstStyle/>
        <a:p>
          <a:endParaRPr lang="en-US"/>
        </a:p>
      </dgm:t>
    </dgm:pt>
    <dgm:pt modelId="{8EC57665-8259-43B2-8C01-0855E4E0CB79}" type="pres">
      <dgm:prSet presAssocID="{560106B5-3B55-42DA-B7E4-A26D8339948A}" presName="txShp" presStyleLbl="node1" presStyleIdx="1" presStyleCnt="5">
        <dgm:presLayoutVars>
          <dgm:bulletEnabled val="1"/>
        </dgm:presLayoutVars>
      </dgm:prSet>
      <dgm:spPr>
        <a:prstGeom prst="rect">
          <a:avLst/>
        </a:prstGeom>
      </dgm:spPr>
      <dgm:t>
        <a:bodyPr/>
        <a:lstStyle/>
        <a:p>
          <a:endParaRPr lang="en-US"/>
        </a:p>
      </dgm:t>
    </dgm:pt>
    <dgm:pt modelId="{F0183A00-B72E-4EF0-906A-37DCF817EE5D}" type="pres">
      <dgm:prSet presAssocID="{7C876E57-7B00-4BF3-81EC-21CF77A9CBB8}" presName="spacing" presStyleCnt="0"/>
      <dgm:spPr/>
    </dgm:pt>
    <dgm:pt modelId="{4C9C4380-6A3A-464C-B366-B6C35F44FAE0}" type="pres">
      <dgm:prSet presAssocID="{A2B0648E-828D-469D-B115-45B3263FBAFB}" presName="composite" presStyleCnt="0"/>
      <dgm:spPr/>
    </dgm:pt>
    <dgm:pt modelId="{91C90753-0B8D-47C4-9FE0-9B07C1BFEFE3}" type="pres">
      <dgm:prSet presAssocID="{A2B0648E-828D-469D-B115-45B3263FBAFB}" presName="imgShp" presStyleLbl="fgImgPlace1" presStyleIdx="2" presStyleCnt="5"/>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a:p>
      </dgm:t>
    </dgm:pt>
    <dgm:pt modelId="{2CB87512-C7FA-4D8B-9FE8-692B6C6F5199}" type="pres">
      <dgm:prSet presAssocID="{A2B0648E-828D-469D-B115-45B3263FBAFB}" presName="txShp" presStyleLbl="node1" presStyleIdx="2" presStyleCnt="5">
        <dgm:presLayoutVars>
          <dgm:bulletEnabled val="1"/>
        </dgm:presLayoutVars>
      </dgm:prSet>
      <dgm:spPr>
        <a:prstGeom prst="rect">
          <a:avLst/>
        </a:prstGeom>
      </dgm:spPr>
      <dgm:t>
        <a:bodyPr/>
        <a:lstStyle/>
        <a:p>
          <a:endParaRPr lang="en-US"/>
        </a:p>
      </dgm:t>
    </dgm:pt>
    <dgm:pt modelId="{5899AA69-C195-4B11-A645-9436B28D9BAA}" type="pres">
      <dgm:prSet presAssocID="{F75F61B2-C829-4412-A0BF-95A16CBB5EEA}" presName="spacing" presStyleCnt="0"/>
      <dgm:spPr/>
    </dgm:pt>
    <dgm:pt modelId="{92E67D51-C161-4AEF-B78D-2F57A83079A4}" type="pres">
      <dgm:prSet presAssocID="{4BF645C6-8644-4039-8130-B25F93DE9E30}" presName="composite" presStyleCnt="0"/>
      <dgm:spPr/>
    </dgm:pt>
    <dgm:pt modelId="{E3F657DB-4FA5-414F-8415-5B0EC37D84FB}" type="pres">
      <dgm:prSet presAssocID="{4BF645C6-8644-4039-8130-B25F93DE9E30}" presName="imgShp" presStyleLbl="fgImgPlace1" presStyleIdx="3" presStyleCnt="5"/>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t>
        <a:bodyPr/>
        <a:lstStyle/>
        <a:p>
          <a:endParaRPr lang="en-US"/>
        </a:p>
      </dgm:t>
    </dgm:pt>
    <dgm:pt modelId="{826CDA93-8E26-4CC8-A8A5-766B2DEE732B}" type="pres">
      <dgm:prSet presAssocID="{4BF645C6-8644-4039-8130-B25F93DE9E30}" presName="txShp" presStyleLbl="node1" presStyleIdx="3" presStyleCnt="5">
        <dgm:presLayoutVars>
          <dgm:bulletEnabled val="1"/>
        </dgm:presLayoutVars>
      </dgm:prSet>
      <dgm:spPr>
        <a:prstGeom prst="rect">
          <a:avLst/>
        </a:prstGeom>
      </dgm:spPr>
      <dgm:t>
        <a:bodyPr/>
        <a:lstStyle/>
        <a:p>
          <a:endParaRPr lang="en-US"/>
        </a:p>
      </dgm:t>
    </dgm:pt>
    <dgm:pt modelId="{4C9A71EE-0970-425E-A776-B1E48C44B294}" type="pres">
      <dgm:prSet presAssocID="{A4F0C591-E755-4BF6-B6DA-5432EA3960B3}" presName="spacing" presStyleCnt="0"/>
      <dgm:spPr/>
    </dgm:pt>
    <dgm:pt modelId="{E7775835-B538-4433-8E11-F15B3226855B}" type="pres">
      <dgm:prSet presAssocID="{0DEAB0E8-9742-488B-BACB-3DBBF1866F96}" presName="composite" presStyleCnt="0"/>
      <dgm:spPr/>
    </dgm:pt>
    <dgm:pt modelId="{C27748CF-A4F0-4549-B479-A38735A200B9}" type="pres">
      <dgm:prSet presAssocID="{0DEAB0E8-9742-488B-BACB-3DBBF1866F96}" presName="imgShp" presStyleLbl="fgImgPlace1" presStyleIdx="4" presStyleCnt="5"/>
      <dgm:spPr>
        <a:blipFill rotWithShape="0">
          <a:blip xmlns:r="http://schemas.openxmlformats.org/officeDocument/2006/relationships" r:embed="rId5" cstate="screen">
            <a:extLst>
              <a:ext uri="{28A0092B-C50C-407E-A947-70E740481C1C}">
                <a14:useLocalDpi xmlns:a14="http://schemas.microsoft.com/office/drawing/2010/main"/>
              </a:ext>
            </a:extLst>
          </a:blip>
          <a:stretch>
            <a:fillRect/>
          </a:stretch>
        </a:blipFill>
      </dgm:spPr>
      <dgm:t>
        <a:bodyPr/>
        <a:lstStyle/>
        <a:p>
          <a:endParaRPr lang="en-US"/>
        </a:p>
      </dgm:t>
    </dgm:pt>
    <dgm:pt modelId="{2F377EF9-FD19-4CBA-B626-E3438E026FC6}" type="pres">
      <dgm:prSet presAssocID="{0DEAB0E8-9742-488B-BACB-3DBBF1866F96}" presName="txShp" presStyleLbl="node1" presStyleIdx="4" presStyleCnt="5">
        <dgm:presLayoutVars>
          <dgm:bulletEnabled val="1"/>
        </dgm:presLayoutVars>
      </dgm:prSet>
      <dgm:spPr>
        <a:prstGeom prst="rect">
          <a:avLst/>
        </a:prstGeom>
      </dgm:spPr>
      <dgm:t>
        <a:bodyPr/>
        <a:lstStyle/>
        <a:p>
          <a:endParaRPr lang="en-US"/>
        </a:p>
      </dgm:t>
    </dgm:pt>
  </dgm:ptLst>
  <dgm:cxnLst>
    <dgm:cxn modelId="{4D8C97BB-2DD8-464C-A297-4FD0AF1DA2D2}" srcId="{191E7CDD-E3BF-453E-B8D8-13DE5CEEB949}" destId="{A2B0648E-828D-469D-B115-45B3263FBAFB}" srcOrd="2" destOrd="0" parTransId="{905B5EC9-EAB8-4805-9779-8FC9F8EFE1A6}" sibTransId="{F75F61B2-C829-4412-A0BF-95A16CBB5EEA}"/>
    <dgm:cxn modelId="{E36EACAE-9F6C-4BBB-8EE3-BA2B31FA2571}" srcId="{191E7CDD-E3BF-453E-B8D8-13DE5CEEB949}" destId="{560106B5-3B55-42DA-B7E4-A26D8339948A}" srcOrd="1" destOrd="0" parTransId="{1F05C1ED-6A01-43CA-A6EB-8D8841E6F5A8}" sibTransId="{7C876E57-7B00-4BF3-81EC-21CF77A9CBB8}"/>
    <dgm:cxn modelId="{D139E23B-BE5D-4A92-A900-0E1C428C6F74}" type="presOf" srcId="{596DDCEE-13D2-485E-8294-F94622946238}" destId="{944E2920-FA81-4695-A8D3-0EE5EC4F6565}" srcOrd="0" destOrd="0" presId="urn:microsoft.com/office/officeart/2005/8/layout/vList3#2"/>
    <dgm:cxn modelId="{431818A4-9701-456D-937C-497918D43C06}" srcId="{191E7CDD-E3BF-453E-B8D8-13DE5CEEB949}" destId="{596DDCEE-13D2-485E-8294-F94622946238}" srcOrd="0" destOrd="0" parTransId="{6C591295-84B5-484E-B9E3-DC16F430C6F1}" sibTransId="{ABE83B5C-92B5-42D5-8BE1-9D4714E06D7E}"/>
    <dgm:cxn modelId="{28CB794D-D6A3-4A97-85DB-B12A439B7EFE}" type="presOf" srcId="{0DEAB0E8-9742-488B-BACB-3DBBF1866F96}" destId="{2F377EF9-FD19-4CBA-B626-E3438E026FC6}" srcOrd="0" destOrd="0" presId="urn:microsoft.com/office/officeart/2005/8/layout/vList3#2"/>
    <dgm:cxn modelId="{2C1FC300-9B96-41B9-AA55-785ED3451DFC}" type="presOf" srcId="{4BF645C6-8644-4039-8130-B25F93DE9E30}" destId="{826CDA93-8E26-4CC8-A8A5-766B2DEE732B}" srcOrd="0" destOrd="0" presId="urn:microsoft.com/office/officeart/2005/8/layout/vList3#2"/>
    <dgm:cxn modelId="{464C054F-AE36-4BAC-A006-C8A9F93F99AB}" type="presOf" srcId="{A2B0648E-828D-469D-B115-45B3263FBAFB}" destId="{2CB87512-C7FA-4D8B-9FE8-692B6C6F5199}" srcOrd="0" destOrd="0" presId="urn:microsoft.com/office/officeart/2005/8/layout/vList3#2"/>
    <dgm:cxn modelId="{7CF7CF91-3AF8-44CE-8C59-5F564E538077}" srcId="{191E7CDD-E3BF-453E-B8D8-13DE5CEEB949}" destId="{0DEAB0E8-9742-488B-BACB-3DBBF1866F96}" srcOrd="4" destOrd="0" parTransId="{69D3510B-27FB-408D-9783-7A009F3CE147}" sibTransId="{3A4A8FB8-B351-4737-9B89-5EE6453B8C29}"/>
    <dgm:cxn modelId="{6C131D65-6604-4EEB-B31E-4F15C35DE055}" type="presOf" srcId="{560106B5-3B55-42DA-B7E4-A26D8339948A}" destId="{8EC57665-8259-43B2-8C01-0855E4E0CB79}" srcOrd="0" destOrd="0" presId="urn:microsoft.com/office/officeart/2005/8/layout/vList3#2"/>
    <dgm:cxn modelId="{D6DA77A6-D011-41D8-AB7A-19C5825F9FF5}" type="presOf" srcId="{191E7CDD-E3BF-453E-B8D8-13DE5CEEB949}" destId="{0AA16499-660E-478D-8CEF-400E8837A8F2}" srcOrd="0" destOrd="0" presId="urn:microsoft.com/office/officeart/2005/8/layout/vList3#2"/>
    <dgm:cxn modelId="{081F8CB0-3E9D-4CBD-8392-7294EF5C6098}" srcId="{191E7CDD-E3BF-453E-B8D8-13DE5CEEB949}" destId="{4BF645C6-8644-4039-8130-B25F93DE9E30}" srcOrd="3" destOrd="0" parTransId="{06F955C6-CF83-47B2-BEB8-14540C43FC9B}" sibTransId="{A4F0C591-E755-4BF6-B6DA-5432EA3960B3}"/>
    <dgm:cxn modelId="{E24C87B0-C224-4A2B-8E1D-25B2F2891C26}" type="presParOf" srcId="{0AA16499-660E-478D-8CEF-400E8837A8F2}" destId="{3573A0FA-28C1-4FF4-92C4-9DB15CA20EBE}" srcOrd="0" destOrd="0" presId="urn:microsoft.com/office/officeart/2005/8/layout/vList3#2"/>
    <dgm:cxn modelId="{5914DFCE-2908-4581-86C8-D6EE10FD9F2B}" type="presParOf" srcId="{3573A0FA-28C1-4FF4-92C4-9DB15CA20EBE}" destId="{B80A5237-11FF-405B-B41D-9ADB0958849A}" srcOrd="0" destOrd="0" presId="urn:microsoft.com/office/officeart/2005/8/layout/vList3#2"/>
    <dgm:cxn modelId="{2ECDB701-00EA-4E1D-82C4-09CC45476F3F}" type="presParOf" srcId="{3573A0FA-28C1-4FF4-92C4-9DB15CA20EBE}" destId="{944E2920-FA81-4695-A8D3-0EE5EC4F6565}" srcOrd="1" destOrd="0" presId="urn:microsoft.com/office/officeart/2005/8/layout/vList3#2"/>
    <dgm:cxn modelId="{D9BEF7DF-5803-4287-9936-24E2E1D44BFB}" type="presParOf" srcId="{0AA16499-660E-478D-8CEF-400E8837A8F2}" destId="{10674EF3-5E6A-4081-86B6-2CEA203B004E}" srcOrd="1" destOrd="0" presId="urn:microsoft.com/office/officeart/2005/8/layout/vList3#2"/>
    <dgm:cxn modelId="{F88A1698-A0B1-4180-9F6C-5EA2DBC2A19C}" type="presParOf" srcId="{0AA16499-660E-478D-8CEF-400E8837A8F2}" destId="{CEE4517A-B7F2-4AEE-850D-14CA533AA9AE}" srcOrd="2" destOrd="0" presId="urn:microsoft.com/office/officeart/2005/8/layout/vList3#2"/>
    <dgm:cxn modelId="{8635E57B-A5BA-4647-9AC3-834B013B6FA4}" type="presParOf" srcId="{CEE4517A-B7F2-4AEE-850D-14CA533AA9AE}" destId="{54E70B85-2FF1-4465-B6D4-F0EE01D7CFBD}" srcOrd="0" destOrd="0" presId="urn:microsoft.com/office/officeart/2005/8/layout/vList3#2"/>
    <dgm:cxn modelId="{EBF71DBA-57F2-4D8A-A757-4930E97C5A0C}" type="presParOf" srcId="{CEE4517A-B7F2-4AEE-850D-14CA533AA9AE}" destId="{8EC57665-8259-43B2-8C01-0855E4E0CB79}" srcOrd="1" destOrd="0" presId="urn:microsoft.com/office/officeart/2005/8/layout/vList3#2"/>
    <dgm:cxn modelId="{C6873B9D-8A63-4D3B-8B10-387CBDD952B1}" type="presParOf" srcId="{0AA16499-660E-478D-8CEF-400E8837A8F2}" destId="{F0183A00-B72E-4EF0-906A-37DCF817EE5D}" srcOrd="3" destOrd="0" presId="urn:microsoft.com/office/officeart/2005/8/layout/vList3#2"/>
    <dgm:cxn modelId="{9CD3067C-A4FB-4E22-9C54-A41DD4FD6072}" type="presParOf" srcId="{0AA16499-660E-478D-8CEF-400E8837A8F2}" destId="{4C9C4380-6A3A-464C-B366-B6C35F44FAE0}" srcOrd="4" destOrd="0" presId="urn:microsoft.com/office/officeart/2005/8/layout/vList3#2"/>
    <dgm:cxn modelId="{D26BAD8D-131C-48EF-8622-F3A2F4B7F170}" type="presParOf" srcId="{4C9C4380-6A3A-464C-B366-B6C35F44FAE0}" destId="{91C90753-0B8D-47C4-9FE0-9B07C1BFEFE3}" srcOrd="0" destOrd="0" presId="urn:microsoft.com/office/officeart/2005/8/layout/vList3#2"/>
    <dgm:cxn modelId="{76923253-5320-423A-A968-0424F39DC0ED}" type="presParOf" srcId="{4C9C4380-6A3A-464C-B366-B6C35F44FAE0}" destId="{2CB87512-C7FA-4D8B-9FE8-692B6C6F5199}" srcOrd="1" destOrd="0" presId="urn:microsoft.com/office/officeart/2005/8/layout/vList3#2"/>
    <dgm:cxn modelId="{FA00CE42-DA63-4D8B-B7FC-B87279CA43CF}" type="presParOf" srcId="{0AA16499-660E-478D-8CEF-400E8837A8F2}" destId="{5899AA69-C195-4B11-A645-9436B28D9BAA}" srcOrd="5" destOrd="0" presId="urn:microsoft.com/office/officeart/2005/8/layout/vList3#2"/>
    <dgm:cxn modelId="{989B92FF-C7D8-471F-B532-C0BBB36762DD}" type="presParOf" srcId="{0AA16499-660E-478D-8CEF-400E8837A8F2}" destId="{92E67D51-C161-4AEF-B78D-2F57A83079A4}" srcOrd="6" destOrd="0" presId="urn:microsoft.com/office/officeart/2005/8/layout/vList3#2"/>
    <dgm:cxn modelId="{0DFF93B2-B299-4036-9CE4-F8C962458CC6}" type="presParOf" srcId="{92E67D51-C161-4AEF-B78D-2F57A83079A4}" destId="{E3F657DB-4FA5-414F-8415-5B0EC37D84FB}" srcOrd="0" destOrd="0" presId="urn:microsoft.com/office/officeart/2005/8/layout/vList3#2"/>
    <dgm:cxn modelId="{9A2B10A6-69B0-462A-AEB7-0D0E7A1715FB}" type="presParOf" srcId="{92E67D51-C161-4AEF-B78D-2F57A83079A4}" destId="{826CDA93-8E26-4CC8-A8A5-766B2DEE732B}" srcOrd="1" destOrd="0" presId="urn:microsoft.com/office/officeart/2005/8/layout/vList3#2"/>
    <dgm:cxn modelId="{FB80BA59-6604-45E0-B53A-542970C0FF8C}" type="presParOf" srcId="{0AA16499-660E-478D-8CEF-400E8837A8F2}" destId="{4C9A71EE-0970-425E-A776-B1E48C44B294}" srcOrd="7" destOrd="0" presId="urn:microsoft.com/office/officeart/2005/8/layout/vList3#2"/>
    <dgm:cxn modelId="{F2AAE938-2F68-47C8-BF7D-00D4115F8C09}" type="presParOf" srcId="{0AA16499-660E-478D-8CEF-400E8837A8F2}" destId="{E7775835-B538-4433-8E11-F15B3226855B}" srcOrd="8" destOrd="0" presId="urn:microsoft.com/office/officeart/2005/8/layout/vList3#2"/>
    <dgm:cxn modelId="{97A3545D-89F4-4060-998F-047B065CEBDB}" type="presParOf" srcId="{E7775835-B538-4433-8E11-F15B3226855B}" destId="{C27748CF-A4F0-4549-B479-A38735A200B9}" srcOrd="0" destOrd="0" presId="urn:microsoft.com/office/officeart/2005/8/layout/vList3#2"/>
    <dgm:cxn modelId="{098B0315-EE69-4C6E-BFE6-84DEB16E87DD}" type="presParOf" srcId="{E7775835-B538-4433-8E11-F15B3226855B}" destId="{2F377EF9-FD19-4CBA-B626-E3438E026FC6}"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EE4ACE3-CD41-4193-BF49-3763B73009EB}" type="doc">
      <dgm:prSet loTypeId="urn:microsoft.com/office/officeart/2005/8/layout/vList3#3" loCatId="list" qsTypeId="urn:microsoft.com/office/officeart/2005/8/quickstyle/simple1" qsCatId="simple" csTypeId="urn:microsoft.com/office/officeart/2005/8/colors/accent1_2" csCatId="accent1" phldr="1"/>
      <dgm:spPr/>
      <dgm:t>
        <a:bodyPr/>
        <a:lstStyle/>
        <a:p>
          <a:endParaRPr lang="en-US"/>
        </a:p>
      </dgm:t>
    </dgm:pt>
    <dgm:pt modelId="{51ABAA02-9FA8-451C-B488-4AF0D4A9FF64}">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GB" sz="1800" dirty="0" smtClean="0">
              <a:latin typeface="Arial" pitchFamily="34" charset="0"/>
              <a:cs typeface="Arial" pitchFamily="34" charset="0"/>
            </a:rPr>
            <a:t>   </a:t>
          </a:r>
          <a:r>
            <a:rPr lang="en-GB" sz="1800" dirty="0" smtClean="0">
              <a:solidFill>
                <a:srgbClr val="006699"/>
              </a:solidFill>
              <a:latin typeface="Arial" pitchFamily="34" charset="0"/>
              <a:cs typeface="Arial" pitchFamily="34" charset="0"/>
            </a:rPr>
            <a:t>The peer review process is based on trust</a:t>
          </a:r>
          <a:endParaRPr lang="en-GB" sz="1800" dirty="0">
            <a:solidFill>
              <a:srgbClr val="006699"/>
            </a:solidFill>
            <a:latin typeface="Arial" pitchFamily="34" charset="0"/>
            <a:cs typeface="Arial" pitchFamily="34" charset="0"/>
          </a:endParaRPr>
        </a:p>
      </dgm:t>
    </dgm:pt>
    <dgm:pt modelId="{9E854BB4-FE4C-4676-A588-29CF132572DE}" type="parTrans" cxnId="{2CE0AFF3-1CEA-4B69-BFE7-7085A62B2CE3}">
      <dgm:prSet/>
      <dgm:spPr/>
      <dgm:t>
        <a:bodyPr/>
        <a:lstStyle/>
        <a:p>
          <a:endParaRPr lang="en-US"/>
        </a:p>
      </dgm:t>
    </dgm:pt>
    <dgm:pt modelId="{A94E32DC-DBED-4F2D-9536-CAB1FAFC5E8C}" type="sibTrans" cxnId="{2CE0AFF3-1CEA-4B69-BFE7-7085A62B2CE3}">
      <dgm:prSet/>
      <dgm:spPr/>
      <dgm:t>
        <a:bodyPr/>
        <a:lstStyle/>
        <a:p>
          <a:endParaRPr lang="en-US"/>
        </a:p>
      </dgm:t>
    </dgm:pt>
    <dgm:pt modelId="{20702FCC-7434-4028-9F83-E8E8598A35B9}">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GB" sz="1800" dirty="0" smtClean="0">
              <a:solidFill>
                <a:srgbClr val="006699"/>
              </a:solidFill>
              <a:latin typeface="Arial" pitchFamily="34" charset="0"/>
              <a:cs typeface="Arial" pitchFamily="34" charset="0"/>
            </a:rPr>
            <a:t>The scientific publishing enterprise depends largely on the quality and integrity of the reviewers</a:t>
          </a:r>
          <a:endParaRPr lang="en-US" sz="1800" dirty="0">
            <a:solidFill>
              <a:srgbClr val="006699"/>
            </a:solidFill>
            <a:latin typeface="Arial" pitchFamily="34" charset="0"/>
            <a:cs typeface="Arial" pitchFamily="34" charset="0"/>
          </a:endParaRPr>
        </a:p>
      </dgm:t>
    </dgm:pt>
    <dgm:pt modelId="{E8A828BE-2059-4120-9339-3A52AE18BD00}" type="parTrans" cxnId="{1FF0D66E-9269-4D2F-8CFB-ECCFA6290C99}">
      <dgm:prSet/>
      <dgm:spPr/>
      <dgm:t>
        <a:bodyPr/>
        <a:lstStyle/>
        <a:p>
          <a:endParaRPr lang="en-US"/>
        </a:p>
      </dgm:t>
    </dgm:pt>
    <dgm:pt modelId="{B82E8A1D-FCCF-49DA-B88C-29BCBA159A1D}" type="sibTrans" cxnId="{1FF0D66E-9269-4D2F-8CFB-ECCFA6290C99}">
      <dgm:prSet/>
      <dgm:spPr/>
      <dgm:t>
        <a:bodyPr/>
        <a:lstStyle/>
        <a:p>
          <a:endParaRPr lang="en-US"/>
        </a:p>
      </dgm:t>
    </dgm:pt>
    <dgm:pt modelId="{405B02BD-9F2E-4662-8350-C190285EE4B0}">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1800" dirty="0" smtClean="0">
              <a:solidFill>
                <a:srgbClr val="006699"/>
              </a:solidFill>
              <a:latin typeface="Arial" pitchFamily="34" charset="0"/>
              <a:cs typeface="Arial" pitchFamily="34" charset="0"/>
            </a:rPr>
            <a:t>   Reviewer should write reports in a collegial </a:t>
          </a:r>
          <a:br>
            <a:rPr lang="en-GB" sz="1800" dirty="0" smtClean="0">
              <a:solidFill>
                <a:srgbClr val="006699"/>
              </a:solidFill>
              <a:latin typeface="Arial" pitchFamily="34" charset="0"/>
              <a:cs typeface="Arial" pitchFamily="34" charset="0"/>
            </a:rPr>
          </a:br>
          <a:r>
            <a:rPr lang="en-GB" sz="1800" dirty="0" smtClean="0">
              <a:solidFill>
                <a:srgbClr val="006699"/>
              </a:solidFill>
              <a:latin typeface="Arial" pitchFamily="34" charset="0"/>
              <a:cs typeface="Arial" pitchFamily="34" charset="0"/>
            </a:rPr>
            <a:t>and constructive manner</a:t>
          </a:r>
          <a:endParaRPr lang="en-GB" sz="1800" dirty="0">
            <a:solidFill>
              <a:srgbClr val="006699"/>
            </a:solidFill>
            <a:latin typeface="Arial" pitchFamily="34" charset="0"/>
            <a:cs typeface="Arial" pitchFamily="34" charset="0"/>
          </a:endParaRPr>
        </a:p>
      </dgm:t>
    </dgm:pt>
    <dgm:pt modelId="{92C0A8E7-395F-4097-AC43-7C6C206E66F5}" type="parTrans" cxnId="{7CD2C9AE-6098-4532-AB00-C960D2891B41}">
      <dgm:prSet/>
      <dgm:spPr/>
      <dgm:t>
        <a:bodyPr/>
        <a:lstStyle/>
        <a:p>
          <a:endParaRPr lang="en-US"/>
        </a:p>
      </dgm:t>
    </dgm:pt>
    <dgm:pt modelId="{D5D86B2A-3E69-4675-9406-ACA8B62CD664}" type="sibTrans" cxnId="{7CD2C9AE-6098-4532-AB00-C960D2891B41}">
      <dgm:prSet/>
      <dgm:spPr/>
      <dgm:t>
        <a:bodyPr/>
        <a:lstStyle/>
        <a:p>
          <a:endParaRPr lang="en-US"/>
        </a:p>
      </dgm:t>
    </dgm:pt>
    <dgm:pt modelId="{B3707B9E-A6B0-4E36-830F-53796BFBB1FC}">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GB" sz="1800" dirty="0" smtClean="0">
              <a:solidFill>
                <a:srgbClr val="006699"/>
              </a:solidFill>
              <a:latin typeface="Arial" pitchFamily="34" charset="0"/>
              <a:cs typeface="Arial" pitchFamily="34" charset="0"/>
            </a:rPr>
            <a:t> Treat manuscripts in the same manner </a:t>
          </a:r>
          <a:br>
            <a:rPr lang="en-GB" sz="1800" dirty="0" smtClean="0">
              <a:solidFill>
                <a:srgbClr val="006699"/>
              </a:solidFill>
              <a:latin typeface="Arial" pitchFamily="34" charset="0"/>
              <a:cs typeface="Arial" pitchFamily="34" charset="0"/>
            </a:rPr>
          </a:br>
          <a:r>
            <a:rPr lang="en-GB" sz="1800" dirty="0" smtClean="0">
              <a:solidFill>
                <a:srgbClr val="006699"/>
              </a:solidFill>
              <a:latin typeface="Arial" pitchFamily="34" charset="0"/>
              <a:cs typeface="Arial" pitchFamily="34" charset="0"/>
            </a:rPr>
            <a:t>as </a:t>
          </a:r>
          <a:r>
            <a:rPr lang="en-GB" sz="1800" smtClean="0">
              <a:solidFill>
                <a:srgbClr val="006699"/>
              </a:solidFill>
              <a:latin typeface="Arial" pitchFamily="34" charset="0"/>
              <a:cs typeface="Arial" pitchFamily="34" charset="0"/>
            </a:rPr>
            <a:t>if they </a:t>
          </a:r>
          <a:r>
            <a:rPr lang="en-GB" sz="1800" dirty="0" smtClean="0">
              <a:solidFill>
                <a:srgbClr val="006699"/>
              </a:solidFill>
              <a:latin typeface="Arial" pitchFamily="34" charset="0"/>
              <a:cs typeface="Arial" pitchFamily="34" charset="0"/>
            </a:rPr>
            <a:t>were your own</a:t>
          </a:r>
          <a:endParaRPr lang="en-US" sz="1800" dirty="0">
            <a:solidFill>
              <a:srgbClr val="006699"/>
            </a:solidFill>
            <a:latin typeface="Arial" pitchFamily="34" charset="0"/>
            <a:cs typeface="Arial" pitchFamily="34" charset="0"/>
          </a:endParaRPr>
        </a:p>
      </dgm:t>
    </dgm:pt>
    <dgm:pt modelId="{9E8596AD-973F-414E-838B-94445E30E62C}" type="parTrans" cxnId="{C8B52068-95BB-49C0-A35B-BFD88BCECD67}">
      <dgm:prSet/>
      <dgm:spPr/>
      <dgm:t>
        <a:bodyPr/>
        <a:lstStyle/>
        <a:p>
          <a:endParaRPr lang="en-US"/>
        </a:p>
      </dgm:t>
    </dgm:pt>
    <dgm:pt modelId="{DB7D54A2-57E4-43C4-BD62-1E1CECC1B264}" type="sibTrans" cxnId="{C8B52068-95BB-49C0-A35B-BFD88BCECD67}">
      <dgm:prSet/>
      <dgm:spPr/>
      <dgm:t>
        <a:bodyPr/>
        <a:lstStyle/>
        <a:p>
          <a:endParaRPr lang="en-US"/>
        </a:p>
      </dgm:t>
    </dgm:pt>
    <dgm:pt modelId="{0DA7FB64-2142-48E3-B79F-3CC27CDFBC6D}" type="pres">
      <dgm:prSet presAssocID="{BEE4ACE3-CD41-4193-BF49-3763B73009EB}" presName="linearFlow" presStyleCnt="0">
        <dgm:presLayoutVars>
          <dgm:dir/>
          <dgm:resizeHandles val="exact"/>
        </dgm:presLayoutVars>
      </dgm:prSet>
      <dgm:spPr/>
      <dgm:t>
        <a:bodyPr/>
        <a:lstStyle/>
        <a:p>
          <a:endParaRPr lang="en-US"/>
        </a:p>
      </dgm:t>
    </dgm:pt>
    <dgm:pt modelId="{F0E172BB-4D19-4164-BAB5-3C1145141C88}" type="pres">
      <dgm:prSet presAssocID="{51ABAA02-9FA8-451C-B488-4AF0D4A9FF64}" presName="composite" presStyleCnt="0"/>
      <dgm:spPr/>
    </dgm:pt>
    <dgm:pt modelId="{604BE212-73F7-44E3-85C4-8244FCDB2561}" type="pres">
      <dgm:prSet presAssocID="{51ABAA02-9FA8-451C-B488-4AF0D4A9FF64}" presName="imgShp" presStyleLbl="fgImgPlace1" presStyleIdx="0" presStyleCnt="4" custLinFactX="-38219" custLinFactNeighborX="-100000" custLinFactNeighborY="4711"/>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en-US"/>
        </a:p>
      </dgm:t>
    </dgm:pt>
    <dgm:pt modelId="{8C26A416-6D93-49E1-8189-DC1EB0DB391D}" type="pres">
      <dgm:prSet presAssocID="{51ABAA02-9FA8-451C-B488-4AF0D4A9FF64}" presName="txShp" presStyleLbl="node1" presStyleIdx="0" presStyleCnt="4" custScaleX="102630" custLinFactNeighborX="-21051" custLinFactNeighborY="4711">
        <dgm:presLayoutVars>
          <dgm:bulletEnabled val="1"/>
        </dgm:presLayoutVars>
      </dgm:prSet>
      <dgm:spPr>
        <a:prstGeom prst="rect">
          <a:avLst/>
        </a:prstGeom>
      </dgm:spPr>
      <dgm:t>
        <a:bodyPr/>
        <a:lstStyle/>
        <a:p>
          <a:endParaRPr lang="en-US"/>
        </a:p>
      </dgm:t>
    </dgm:pt>
    <dgm:pt modelId="{64156EAC-144B-4934-9DED-D5CB6AEA9D91}" type="pres">
      <dgm:prSet presAssocID="{A94E32DC-DBED-4F2D-9536-CAB1FAFC5E8C}" presName="spacing" presStyleCnt="0"/>
      <dgm:spPr/>
    </dgm:pt>
    <dgm:pt modelId="{93D16E51-54C1-4865-9322-CD1933FBE01B}" type="pres">
      <dgm:prSet presAssocID="{20702FCC-7434-4028-9F83-E8E8598A35B9}" presName="composite" presStyleCnt="0"/>
      <dgm:spPr/>
    </dgm:pt>
    <dgm:pt modelId="{7C1ACF7D-E5FD-45F0-8A35-B5D6735DE6A2}" type="pres">
      <dgm:prSet presAssocID="{20702FCC-7434-4028-9F83-E8E8598A35B9}" presName="imgShp" presStyleLbl="fgImgPlace1" presStyleIdx="1" presStyleCnt="4" custLinFactX="-36514" custLinFactNeighborX="-100000" custLinFactNeighborY="-9625"/>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t>
        <a:bodyPr/>
        <a:lstStyle/>
        <a:p>
          <a:endParaRPr lang="en-US"/>
        </a:p>
      </dgm:t>
    </dgm:pt>
    <dgm:pt modelId="{B0044143-341B-45C4-9BF9-112B0659E394}" type="pres">
      <dgm:prSet presAssocID="{20702FCC-7434-4028-9F83-E8E8598A35B9}" presName="txShp" presStyleLbl="node1" presStyleIdx="1" presStyleCnt="4" custLinFactNeighborX="-19735" custLinFactNeighborY="-13199">
        <dgm:presLayoutVars>
          <dgm:bulletEnabled val="1"/>
        </dgm:presLayoutVars>
      </dgm:prSet>
      <dgm:spPr>
        <a:prstGeom prst="rect">
          <a:avLst/>
        </a:prstGeom>
      </dgm:spPr>
      <dgm:t>
        <a:bodyPr/>
        <a:lstStyle/>
        <a:p>
          <a:endParaRPr lang="en-US"/>
        </a:p>
      </dgm:t>
    </dgm:pt>
    <dgm:pt modelId="{D012627E-00D5-4604-B64A-BF052A5EE16F}" type="pres">
      <dgm:prSet presAssocID="{B82E8A1D-FCCF-49DA-B88C-29BCBA159A1D}" presName="spacing" presStyleCnt="0"/>
      <dgm:spPr/>
    </dgm:pt>
    <dgm:pt modelId="{A3D879CE-4BB8-4FE6-AA5C-B02A8759B6EC}" type="pres">
      <dgm:prSet presAssocID="{405B02BD-9F2E-4662-8350-C190285EE4B0}" presName="composite" presStyleCnt="0"/>
      <dgm:spPr/>
    </dgm:pt>
    <dgm:pt modelId="{82E0B323-C3E6-452F-A978-E69EBA25E4C1}" type="pres">
      <dgm:prSet presAssocID="{405B02BD-9F2E-4662-8350-C190285EE4B0}" presName="imgShp" presStyleLbl="fgImgPlace1" presStyleIdx="2" presStyleCnt="4" custLinFactX="-26575" custLinFactNeighborX="-100000" custLinFactNeighborY="-30552"/>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a:p>
      </dgm:t>
    </dgm:pt>
    <dgm:pt modelId="{2D970EC7-E340-4B92-AC11-FF0E957D16EC}" type="pres">
      <dgm:prSet presAssocID="{405B02BD-9F2E-4662-8350-C190285EE4B0}" presName="txShp" presStyleLbl="node1" presStyleIdx="2" presStyleCnt="4" custScaleX="102635" custLinFactNeighborX="-20723" custLinFactNeighborY="-30552">
        <dgm:presLayoutVars>
          <dgm:bulletEnabled val="1"/>
        </dgm:presLayoutVars>
      </dgm:prSet>
      <dgm:spPr>
        <a:prstGeom prst="rect">
          <a:avLst/>
        </a:prstGeom>
      </dgm:spPr>
      <dgm:t>
        <a:bodyPr/>
        <a:lstStyle/>
        <a:p>
          <a:endParaRPr lang="en-US"/>
        </a:p>
      </dgm:t>
    </dgm:pt>
    <dgm:pt modelId="{9F8DD21C-F575-414A-B027-CDF07CBFADB1}" type="pres">
      <dgm:prSet presAssocID="{D5D86B2A-3E69-4675-9406-ACA8B62CD664}" presName="spacing" presStyleCnt="0"/>
      <dgm:spPr/>
    </dgm:pt>
    <dgm:pt modelId="{DC323030-E182-4289-A422-4D84B845A47D}" type="pres">
      <dgm:prSet presAssocID="{B3707B9E-A6B0-4E36-830F-53796BFBB1FC}" presName="composite" presStyleCnt="0"/>
      <dgm:spPr/>
    </dgm:pt>
    <dgm:pt modelId="{457D44FC-E8CD-420B-ACD5-5FC2A25508D3}" type="pres">
      <dgm:prSet presAssocID="{B3707B9E-A6B0-4E36-830F-53796BFBB1FC}" presName="imgShp" presStyleLbl="fgImgPlace1" presStyleIdx="3" presStyleCnt="4" custLinFactX="-30800" custLinFactNeighborX="-100000" custLinFactNeighborY="-47905"/>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t>
        <a:bodyPr/>
        <a:lstStyle/>
        <a:p>
          <a:endParaRPr lang="en-US"/>
        </a:p>
      </dgm:t>
    </dgm:pt>
    <dgm:pt modelId="{DFED8DD6-8AD9-4B1D-8C31-2503CD276E54}" type="pres">
      <dgm:prSet presAssocID="{B3707B9E-A6B0-4E36-830F-53796BFBB1FC}" presName="txShp" presStyleLbl="node1" presStyleIdx="3" presStyleCnt="4" custLinFactNeighborX="-20672" custLinFactNeighborY="-47906">
        <dgm:presLayoutVars>
          <dgm:bulletEnabled val="1"/>
        </dgm:presLayoutVars>
      </dgm:prSet>
      <dgm:spPr>
        <a:prstGeom prst="rect">
          <a:avLst/>
        </a:prstGeom>
      </dgm:spPr>
      <dgm:t>
        <a:bodyPr/>
        <a:lstStyle/>
        <a:p>
          <a:endParaRPr lang="en-US"/>
        </a:p>
      </dgm:t>
    </dgm:pt>
  </dgm:ptLst>
  <dgm:cxnLst>
    <dgm:cxn modelId="{1FF0D66E-9269-4D2F-8CFB-ECCFA6290C99}" srcId="{BEE4ACE3-CD41-4193-BF49-3763B73009EB}" destId="{20702FCC-7434-4028-9F83-E8E8598A35B9}" srcOrd="1" destOrd="0" parTransId="{E8A828BE-2059-4120-9339-3A52AE18BD00}" sibTransId="{B82E8A1D-FCCF-49DA-B88C-29BCBA159A1D}"/>
    <dgm:cxn modelId="{7CD2C9AE-6098-4532-AB00-C960D2891B41}" srcId="{BEE4ACE3-CD41-4193-BF49-3763B73009EB}" destId="{405B02BD-9F2E-4662-8350-C190285EE4B0}" srcOrd="2" destOrd="0" parTransId="{92C0A8E7-395F-4097-AC43-7C6C206E66F5}" sibTransId="{D5D86B2A-3E69-4675-9406-ACA8B62CD664}"/>
    <dgm:cxn modelId="{2CE0AFF3-1CEA-4B69-BFE7-7085A62B2CE3}" srcId="{BEE4ACE3-CD41-4193-BF49-3763B73009EB}" destId="{51ABAA02-9FA8-451C-B488-4AF0D4A9FF64}" srcOrd="0" destOrd="0" parTransId="{9E854BB4-FE4C-4676-A588-29CF132572DE}" sibTransId="{A94E32DC-DBED-4F2D-9536-CAB1FAFC5E8C}"/>
    <dgm:cxn modelId="{2B8284B6-F973-4ABD-B2B2-10927CF0E6C4}" type="presOf" srcId="{BEE4ACE3-CD41-4193-BF49-3763B73009EB}" destId="{0DA7FB64-2142-48E3-B79F-3CC27CDFBC6D}" srcOrd="0" destOrd="0" presId="urn:microsoft.com/office/officeart/2005/8/layout/vList3#3"/>
    <dgm:cxn modelId="{EF8014FD-04EE-42A8-A6E2-54760CA92210}" type="presOf" srcId="{20702FCC-7434-4028-9F83-E8E8598A35B9}" destId="{B0044143-341B-45C4-9BF9-112B0659E394}" srcOrd="0" destOrd="0" presId="urn:microsoft.com/office/officeart/2005/8/layout/vList3#3"/>
    <dgm:cxn modelId="{C8B52068-95BB-49C0-A35B-BFD88BCECD67}" srcId="{BEE4ACE3-CD41-4193-BF49-3763B73009EB}" destId="{B3707B9E-A6B0-4E36-830F-53796BFBB1FC}" srcOrd="3" destOrd="0" parTransId="{9E8596AD-973F-414E-838B-94445E30E62C}" sibTransId="{DB7D54A2-57E4-43C4-BD62-1E1CECC1B264}"/>
    <dgm:cxn modelId="{C06BF117-59A5-4C10-B943-F26FDC9E7BFA}" type="presOf" srcId="{51ABAA02-9FA8-451C-B488-4AF0D4A9FF64}" destId="{8C26A416-6D93-49E1-8189-DC1EB0DB391D}" srcOrd="0" destOrd="0" presId="urn:microsoft.com/office/officeart/2005/8/layout/vList3#3"/>
    <dgm:cxn modelId="{A58E10DC-E7BC-4270-B922-1D034697D19A}" type="presOf" srcId="{405B02BD-9F2E-4662-8350-C190285EE4B0}" destId="{2D970EC7-E340-4B92-AC11-FF0E957D16EC}" srcOrd="0" destOrd="0" presId="urn:microsoft.com/office/officeart/2005/8/layout/vList3#3"/>
    <dgm:cxn modelId="{A337C3E0-4751-4BD2-BD00-F0E6DC16CD70}" type="presOf" srcId="{B3707B9E-A6B0-4E36-830F-53796BFBB1FC}" destId="{DFED8DD6-8AD9-4B1D-8C31-2503CD276E54}" srcOrd="0" destOrd="0" presId="urn:microsoft.com/office/officeart/2005/8/layout/vList3#3"/>
    <dgm:cxn modelId="{EEEB66C8-E2C4-429D-9EC0-79276218E000}" type="presParOf" srcId="{0DA7FB64-2142-48E3-B79F-3CC27CDFBC6D}" destId="{F0E172BB-4D19-4164-BAB5-3C1145141C88}" srcOrd="0" destOrd="0" presId="urn:microsoft.com/office/officeart/2005/8/layout/vList3#3"/>
    <dgm:cxn modelId="{B1BE27A1-80B4-4B06-A7CF-DC1C8AEFDD62}" type="presParOf" srcId="{F0E172BB-4D19-4164-BAB5-3C1145141C88}" destId="{604BE212-73F7-44E3-85C4-8244FCDB2561}" srcOrd="0" destOrd="0" presId="urn:microsoft.com/office/officeart/2005/8/layout/vList3#3"/>
    <dgm:cxn modelId="{8381F218-DD6B-4218-9CEA-8C0D8A5FAD83}" type="presParOf" srcId="{F0E172BB-4D19-4164-BAB5-3C1145141C88}" destId="{8C26A416-6D93-49E1-8189-DC1EB0DB391D}" srcOrd="1" destOrd="0" presId="urn:microsoft.com/office/officeart/2005/8/layout/vList3#3"/>
    <dgm:cxn modelId="{33EAD38B-C503-4E6E-B3EA-9055357EB7F2}" type="presParOf" srcId="{0DA7FB64-2142-48E3-B79F-3CC27CDFBC6D}" destId="{64156EAC-144B-4934-9DED-D5CB6AEA9D91}" srcOrd="1" destOrd="0" presId="urn:microsoft.com/office/officeart/2005/8/layout/vList3#3"/>
    <dgm:cxn modelId="{543E3B94-4855-43AC-A19B-EACA4EEC3620}" type="presParOf" srcId="{0DA7FB64-2142-48E3-B79F-3CC27CDFBC6D}" destId="{93D16E51-54C1-4865-9322-CD1933FBE01B}" srcOrd="2" destOrd="0" presId="urn:microsoft.com/office/officeart/2005/8/layout/vList3#3"/>
    <dgm:cxn modelId="{D4808429-5AB7-4B6E-BB05-AD7D2AEF868A}" type="presParOf" srcId="{93D16E51-54C1-4865-9322-CD1933FBE01B}" destId="{7C1ACF7D-E5FD-45F0-8A35-B5D6735DE6A2}" srcOrd="0" destOrd="0" presId="urn:microsoft.com/office/officeart/2005/8/layout/vList3#3"/>
    <dgm:cxn modelId="{6085803B-6E50-4D9F-B1E5-C2E9097D95F1}" type="presParOf" srcId="{93D16E51-54C1-4865-9322-CD1933FBE01B}" destId="{B0044143-341B-45C4-9BF9-112B0659E394}" srcOrd="1" destOrd="0" presId="urn:microsoft.com/office/officeart/2005/8/layout/vList3#3"/>
    <dgm:cxn modelId="{D548A171-C11F-4510-ACAA-822C5AAC3B13}" type="presParOf" srcId="{0DA7FB64-2142-48E3-B79F-3CC27CDFBC6D}" destId="{D012627E-00D5-4604-B64A-BF052A5EE16F}" srcOrd="3" destOrd="0" presId="urn:microsoft.com/office/officeart/2005/8/layout/vList3#3"/>
    <dgm:cxn modelId="{A99ACF04-2A56-43B0-88BF-AB93F021300B}" type="presParOf" srcId="{0DA7FB64-2142-48E3-B79F-3CC27CDFBC6D}" destId="{A3D879CE-4BB8-4FE6-AA5C-B02A8759B6EC}" srcOrd="4" destOrd="0" presId="urn:microsoft.com/office/officeart/2005/8/layout/vList3#3"/>
    <dgm:cxn modelId="{22215760-4323-48E1-918E-43C25F7CDD5E}" type="presParOf" srcId="{A3D879CE-4BB8-4FE6-AA5C-B02A8759B6EC}" destId="{82E0B323-C3E6-452F-A978-E69EBA25E4C1}" srcOrd="0" destOrd="0" presId="urn:microsoft.com/office/officeart/2005/8/layout/vList3#3"/>
    <dgm:cxn modelId="{AEA0BD1A-A4FA-4182-BF51-89854C720459}" type="presParOf" srcId="{A3D879CE-4BB8-4FE6-AA5C-B02A8759B6EC}" destId="{2D970EC7-E340-4B92-AC11-FF0E957D16EC}" srcOrd="1" destOrd="0" presId="urn:microsoft.com/office/officeart/2005/8/layout/vList3#3"/>
    <dgm:cxn modelId="{BC261D2F-8AFD-422B-8960-0B46214FAEAA}" type="presParOf" srcId="{0DA7FB64-2142-48E3-B79F-3CC27CDFBC6D}" destId="{9F8DD21C-F575-414A-B027-CDF07CBFADB1}" srcOrd="5" destOrd="0" presId="urn:microsoft.com/office/officeart/2005/8/layout/vList3#3"/>
    <dgm:cxn modelId="{F745169C-4B8A-4673-87F3-DE0DBF09F26F}" type="presParOf" srcId="{0DA7FB64-2142-48E3-B79F-3CC27CDFBC6D}" destId="{DC323030-E182-4289-A422-4D84B845A47D}" srcOrd="6" destOrd="0" presId="urn:microsoft.com/office/officeart/2005/8/layout/vList3#3"/>
    <dgm:cxn modelId="{4EA367C2-5082-4099-9A9D-D843A47D8DD5}" type="presParOf" srcId="{DC323030-E182-4289-A422-4D84B845A47D}" destId="{457D44FC-E8CD-420B-ACD5-5FC2A25508D3}" srcOrd="0" destOrd="0" presId="urn:microsoft.com/office/officeart/2005/8/layout/vList3#3"/>
    <dgm:cxn modelId="{B3D2463A-9C89-4FD1-B7FB-48207E9AFF4E}" type="presParOf" srcId="{DC323030-E182-4289-A422-4D84B845A47D}" destId="{DFED8DD6-8AD9-4B1D-8C31-2503CD276E54}" srcOrd="1" destOrd="0" presId="urn:microsoft.com/office/officeart/2005/8/layout/vList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3310723-3BE0-4100-B426-D7A62D98383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F8384E-E851-41ED-9258-2DF53E7A8C8B}">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1800" dirty="0" smtClean="0">
              <a:solidFill>
                <a:srgbClr val="07779D"/>
              </a:solidFill>
              <a:latin typeface="Arial" pitchFamily="34" charset="0"/>
              <a:cs typeface="Arial" pitchFamily="34" charset="0"/>
            </a:rPr>
            <a:t>Importance and Clarity of Research Hypothesis</a:t>
          </a:r>
          <a:endParaRPr lang="en-US" sz="1800" dirty="0">
            <a:solidFill>
              <a:srgbClr val="07779D"/>
            </a:solidFill>
            <a:latin typeface="Arial" pitchFamily="34" charset="0"/>
            <a:cs typeface="Arial" pitchFamily="34" charset="0"/>
          </a:endParaRPr>
        </a:p>
      </dgm:t>
    </dgm:pt>
    <dgm:pt modelId="{166B8D0E-0D63-40C6-8590-F454646A080C}" type="parTrans" cxnId="{37545349-3165-4E01-8A9A-C9367D558510}">
      <dgm:prSet/>
      <dgm:spPr/>
      <dgm:t>
        <a:bodyPr/>
        <a:lstStyle/>
        <a:p>
          <a:endParaRPr lang="en-US"/>
        </a:p>
      </dgm:t>
    </dgm:pt>
    <dgm:pt modelId="{64625D77-667A-4701-A688-31557C6CF35B}" type="sibTrans" cxnId="{37545349-3165-4E01-8A9A-C9367D558510}">
      <dgm:prSet/>
      <dgm:spPr/>
      <dgm:t>
        <a:bodyPr/>
        <a:lstStyle/>
        <a:p>
          <a:endParaRPr lang="en-US"/>
        </a:p>
      </dgm:t>
    </dgm:pt>
    <dgm:pt modelId="{2C99BBEB-7C82-48EB-833D-A12611C0754E}">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1800" dirty="0" smtClean="0">
              <a:solidFill>
                <a:srgbClr val="006699"/>
              </a:solidFill>
              <a:latin typeface="Arial" pitchFamily="34" charset="0"/>
              <a:cs typeface="Arial" pitchFamily="34" charset="0"/>
            </a:rPr>
            <a:t>Originality of work</a:t>
          </a:r>
          <a:endParaRPr lang="en-US" sz="1800" dirty="0">
            <a:solidFill>
              <a:srgbClr val="006699"/>
            </a:solidFill>
            <a:latin typeface="Arial" pitchFamily="34" charset="0"/>
            <a:cs typeface="Arial" pitchFamily="34" charset="0"/>
          </a:endParaRPr>
        </a:p>
      </dgm:t>
    </dgm:pt>
    <dgm:pt modelId="{F4DC7D1E-75AA-447A-8815-461FB689C45F}" type="parTrans" cxnId="{AE2EE7A9-944C-495C-A21C-C9517A81F9AD}">
      <dgm:prSet/>
      <dgm:spPr/>
      <dgm:t>
        <a:bodyPr/>
        <a:lstStyle/>
        <a:p>
          <a:endParaRPr lang="en-US"/>
        </a:p>
      </dgm:t>
    </dgm:pt>
    <dgm:pt modelId="{EC2809AB-21AA-43D9-8174-5BCCCE8EA423}" type="sibTrans" cxnId="{AE2EE7A9-944C-495C-A21C-C9517A81F9AD}">
      <dgm:prSet/>
      <dgm:spPr/>
      <dgm:t>
        <a:bodyPr/>
        <a:lstStyle/>
        <a:p>
          <a:endParaRPr lang="en-US"/>
        </a:p>
      </dgm:t>
    </dgm:pt>
    <dgm:pt modelId="{84FE9AFA-957B-45C5-AEEB-783B81C5594F}">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1800" dirty="0" smtClean="0">
              <a:solidFill>
                <a:srgbClr val="006699"/>
              </a:solidFill>
              <a:latin typeface="Arial" pitchFamily="34" charset="0"/>
              <a:cs typeface="Arial" pitchFamily="34" charset="0"/>
            </a:rPr>
            <a:t>Strengths  &amp; weaknesses of methodology, approach &amp; interpretation</a:t>
          </a:r>
          <a:endParaRPr lang="en-US" sz="1800" dirty="0">
            <a:solidFill>
              <a:srgbClr val="006699"/>
            </a:solidFill>
            <a:latin typeface="Arial" pitchFamily="34" charset="0"/>
            <a:cs typeface="Arial" pitchFamily="34" charset="0"/>
          </a:endParaRPr>
        </a:p>
      </dgm:t>
    </dgm:pt>
    <dgm:pt modelId="{CA18A276-1C3B-4D22-BC28-B5FF29286BB6}" type="parTrans" cxnId="{0CF288E0-B3E9-4327-926E-2FA69C67C96E}">
      <dgm:prSet/>
      <dgm:spPr/>
      <dgm:t>
        <a:bodyPr/>
        <a:lstStyle/>
        <a:p>
          <a:endParaRPr lang="en-US"/>
        </a:p>
      </dgm:t>
    </dgm:pt>
    <dgm:pt modelId="{0CCEDB9C-2A06-4A3D-8E18-1E7D6A3F5E1C}" type="sibTrans" cxnId="{0CF288E0-B3E9-4327-926E-2FA69C67C96E}">
      <dgm:prSet/>
      <dgm:spPr/>
      <dgm:t>
        <a:bodyPr/>
        <a:lstStyle/>
        <a:p>
          <a:endParaRPr lang="en-US"/>
        </a:p>
      </dgm:t>
    </dgm:pt>
    <dgm:pt modelId="{549D7ACD-20F9-4824-B042-61C6C289F92E}">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1800" dirty="0" smtClean="0">
              <a:solidFill>
                <a:srgbClr val="006699"/>
              </a:solidFill>
              <a:latin typeface="Arial" pitchFamily="34" charset="0"/>
              <a:cs typeface="Arial" pitchFamily="34" charset="0"/>
            </a:rPr>
            <a:t>Writing style and figure/table presentation</a:t>
          </a:r>
          <a:endParaRPr lang="en-US" sz="1800" dirty="0">
            <a:solidFill>
              <a:srgbClr val="006699"/>
            </a:solidFill>
            <a:latin typeface="Arial" pitchFamily="34" charset="0"/>
            <a:cs typeface="Arial" pitchFamily="34" charset="0"/>
          </a:endParaRPr>
        </a:p>
      </dgm:t>
    </dgm:pt>
    <dgm:pt modelId="{BFCFBE92-0F82-40A1-83C5-2105A6C13484}" type="parTrans" cxnId="{19DFA07B-3ECB-40BA-9C5D-575FDA9EB021}">
      <dgm:prSet/>
      <dgm:spPr/>
      <dgm:t>
        <a:bodyPr/>
        <a:lstStyle/>
        <a:p>
          <a:endParaRPr lang="en-US"/>
        </a:p>
      </dgm:t>
    </dgm:pt>
    <dgm:pt modelId="{1650DE92-1ADA-4B4F-B403-242034F0DDE4}" type="sibTrans" cxnId="{19DFA07B-3ECB-40BA-9C5D-575FDA9EB021}">
      <dgm:prSet/>
      <dgm:spPr/>
      <dgm:t>
        <a:bodyPr/>
        <a:lstStyle/>
        <a:p>
          <a:endParaRPr lang="en-US"/>
        </a:p>
      </dgm:t>
    </dgm:pt>
    <dgm:pt modelId="{6C95E93C-53C5-4895-9C62-B13898B75A37}">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1800" dirty="0" smtClean="0">
              <a:solidFill>
                <a:srgbClr val="006699"/>
              </a:solidFill>
              <a:latin typeface="Arial" pitchFamily="34" charset="0"/>
              <a:cs typeface="Arial" pitchFamily="34" charset="0"/>
            </a:rPr>
            <a:t>Ethics concerns (animal/human)</a:t>
          </a:r>
          <a:endParaRPr lang="en-US" sz="1800" dirty="0">
            <a:solidFill>
              <a:srgbClr val="006699"/>
            </a:solidFill>
            <a:latin typeface="Arial" pitchFamily="34" charset="0"/>
            <a:cs typeface="Arial" pitchFamily="34" charset="0"/>
          </a:endParaRPr>
        </a:p>
      </dgm:t>
    </dgm:pt>
    <dgm:pt modelId="{E14EAA58-1225-4A75-BCE2-1DC424288E97}" type="parTrans" cxnId="{B0E4823A-54C8-4CAB-B768-62895A412D5A}">
      <dgm:prSet/>
      <dgm:spPr/>
      <dgm:t>
        <a:bodyPr/>
        <a:lstStyle/>
        <a:p>
          <a:endParaRPr lang="en-US"/>
        </a:p>
      </dgm:t>
    </dgm:pt>
    <dgm:pt modelId="{421A594F-C75B-43D3-A938-593A3212125F}" type="sibTrans" cxnId="{B0E4823A-54C8-4CAB-B768-62895A412D5A}">
      <dgm:prSet/>
      <dgm:spPr/>
      <dgm:t>
        <a:bodyPr/>
        <a:lstStyle/>
        <a:p>
          <a:endParaRPr lang="en-US"/>
        </a:p>
      </dgm:t>
    </dgm:pt>
    <dgm:pt modelId="{292C13BE-0BCE-4F92-A97A-7464DA1FEB4D}" type="pres">
      <dgm:prSet presAssocID="{23310723-3BE0-4100-B426-D7A62D983834}" presName="linear" presStyleCnt="0">
        <dgm:presLayoutVars>
          <dgm:animLvl val="lvl"/>
          <dgm:resizeHandles val="exact"/>
        </dgm:presLayoutVars>
      </dgm:prSet>
      <dgm:spPr/>
      <dgm:t>
        <a:bodyPr/>
        <a:lstStyle/>
        <a:p>
          <a:endParaRPr lang="en-US"/>
        </a:p>
      </dgm:t>
    </dgm:pt>
    <dgm:pt modelId="{39C1EBFD-2B6F-406B-A509-86CBEBC4BB80}" type="pres">
      <dgm:prSet presAssocID="{7AF8384E-E851-41ED-9258-2DF53E7A8C8B}" presName="parentText" presStyleLbl="node1" presStyleIdx="0" presStyleCnt="5" custLinFactNeighborX="-1087" custLinFactNeighborY="-48716">
        <dgm:presLayoutVars>
          <dgm:chMax val="0"/>
          <dgm:bulletEnabled val="1"/>
        </dgm:presLayoutVars>
      </dgm:prSet>
      <dgm:spPr>
        <a:prstGeom prst="rect">
          <a:avLst/>
        </a:prstGeom>
      </dgm:spPr>
      <dgm:t>
        <a:bodyPr/>
        <a:lstStyle/>
        <a:p>
          <a:endParaRPr lang="en-US"/>
        </a:p>
      </dgm:t>
    </dgm:pt>
    <dgm:pt modelId="{1C3B00AC-5D09-4EB8-97EB-052CC64EBAA3}" type="pres">
      <dgm:prSet presAssocID="{64625D77-667A-4701-A688-31557C6CF35B}" presName="spacer" presStyleCnt="0"/>
      <dgm:spPr/>
    </dgm:pt>
    <dgm:pt modelId="{AC1BB28E-1344-461B-8679-04D2532D79B8}" type="pres">
      <dgm:prSet presAssocID="{2C99BBEB-7C82-48EB-833D-A12611C0754E}" presName="parentText" presStyleLbl="node1" presStyleIdx="1" presStyleCnt="5">
        <dgm:presLayoutVars>
          <dgm:chMax val="0"/>
          <dgm:bulletEnabled val="1"/>
        </dgm:presLayoutVars>
      </dgm:prSet>
      <dgm:spPr>
        <a:prstGeom prst="rect">
          <a:avLst/>
        </a:prstGeom>
      </dgm:spPr>
      <dgm:t>
        <a:bodyPr/>
        <a:lstStyle/>
        <a:p>
          <a:endParaRPr lang="en-US"/>
        </a:p>
      </dgm:t>
    </dgm:pt>
    <dgm:pt modelId="{03308512-6BDE-4BB0-9E9D-C5D52B439BB3}" type="pres">
      <dgm:prSet presAssocID="{EC2809AB-21AA-43D9-8174-5BCCCE8EA423}" presName="spacer" presStyleCnt="0"/>
      <dgm:spPr/>
    </dgm:pt>
    <dgm:pt modelId="{1D010B05-4278-44BD-9543-25AFA53CCC6C}" type="pres">
      <dgm:prSet presAssocID="{84FE9AFA-957B-45C5-AEEB-783B81C5594F}" presName="parentText" presStyleLbl="node1" presStyleIdx="2" presStyleCnt="5">
        <dgm:presLayoutVars>
          <dgm:chMax val="0"/>
          <dgm:bulletEnabled val="1"/>
        </dgm:presLayoutVars>
      </dgm:prSet>
      <dgm:spPr>
        <a:prstGeom prst="rect">
          <a:avLst/>
        </a:prstGeom>
      </dgm:spPr>
      <dgm:t>
        <a:bodyPr/>
        <a:lstStyle/>
        <a:p>
          <a:endParaRPr lang="en-US"/>
        </a:p>
      </dgm:t>
    </dgm:pt>
    <dgm:pt modelId="{6F84FC7A-10F1-4F0F-B594-F12416BFEA38}" type="pres">
      <dgm:prSet presAssocID="{0CCEDB9C-2A06-4A3D-8E18-1E7D6A3F5E1C}" presName="spacer" presStyleCnt="0"/>
      <dgm:spPr/>
    </dgm:pt>
    <dgm:pt modelId="{AEDACAB5-F5AC-40DD-B2B7-FCA5AE9227F8}" type="pres">
      <dgm:prSet presAssocID="{549D7ACD-20F9-4824-B042-61C6C289F92E}" presName="parentText" presStyleLbl="node1" presStyleIdx="3" presStyleCnt="5">
        <dgm:presLayoutVars>
          <dgm:chMax val="0"/>
          <dgm:bulletEnabled val="1"/>
        </dgm:presLayoutVars>
      </dgm:prSet>
      <dgm:spPr>
        <a:prstGeom prst="rect">
          <a:avLst/>
        </a:prstGeom>
      </dgm:spPr>
      <dgm:t>
        <a:bodyPr/>
        <a:lstStyle/>
        <a:p>
          <a:endParaRPr lang="en-US"/>
        </a:p>
      </dgm:t>
    </dgm:pt>
    <dgm:pt modelId="{051E5D89-30BA-45E0-9FC4-782E706D2DAA}" type="pres">
      <dgm:prSet presAssocID="{1650DE92-1ADA-4B4F-B403-242034F0DDE4}" presName="spacer" presStyleCnt="0"/>
      <dgm:spPr/>
    </dgm:pt>
    <dgm:pt modelId="{FC7D7037-C306-4A4A-B5C3-96DFCEEF6800}" type="pres">
      <dgm:prSet presAssocID="{6C95E93C-53C5-4895-9C62-B13898B75A37}" presName="parentText" presStyleLbl="node1" presStyleIdx="4" presStyleCnt="5">
        <dgm:presLayoutVars>
          <dgm:chMax val="0"/>
          <dgm:bulletEnabled val="1"/>
        </dgm:presLayoutVars>
      </dgm:prSet>
      <dgm:spPr>
        <a:prstGeom prst="rect">
          <a:avLst/>
        </a:prstGeom>
      </dgm:spPr>
      <dgm:t>
        <a:bodyPr/>
        <a:lstStyle/>
        <a:p>
          <a:endParaRPr lang="en-US"/>
        </a:p>
      </dgm:t>
    </dgm:pt>
  </dgm:ptLst>
  <dgm:cxnLst>
    <dgm:cxn modelId="{AE2EE7A9-944C-495C-A21C-C9517A81F9AD}" srcId="{23310723-3BE0-4100-B426-D7A62D983834}" destId="{2C99BBEB-7C82-48EB-833D-A12611C0754E}" srcOrd="1" destOrd="0" parTransId="{F4DC7D1E-75AA-447A-8815-461FB689C45F}" sibTransId="{EC2809AB-21AA-43D9-8174-5BCCCE8EA423}"/>
    <dgm:cxn modelId="{0CF288E0-B3E9-4327-926E-2FA69C67C96E}" srcId="{23310723-3BE0-4100-B426-D7A62D983834}" destId="{84FE9AFA-957B-45C5-AEEB-783B81C5594F}" srcOrd="2" destOrd="0" parTransId="{CA18A276-1C3B-4D22-BC28-B5FF29286BB6}" sibTransId="{0CCEDB9C-2A06-4A3D-8E18-1E7D6A3F5E1C}"/>
    <dgm:cxn modelId="{87D68A2D-D8E2-43A5-A097-478DFDE453BA}" type="presOf" srcId="{2C99BBEB-7C82-48EB-833D-A12611C0754E}" destId="{AC1BB28E-1344-461B-8679-04D2532D79B8}" srcOrd="0" destOrd="0" presId="urn:microsoft.com/office/officeart/2005/8/layout/vList2"/>
    <dgm:cxn modelId="{37545349-3165-4E01-8A9A-C9367D558510}" srcId="{23310723-3BE0-4100-B426-D7A62D983834}" destId="{7AF8384E-E851-41ED-9258-2DF53E7A8C8B}" srcOrd="0" destOrd="0" parTransId="{166B8D0E-0D63-40C6-8590-F454646A080C}" sibTransId="{64625D77-667A-4701-A688-31557C6CF35B}"/>
    <dgm:cxn modelId="{4DF57162-D155-4073-9502-1F5AFAAAE317}" type="presOf" srcId="{23310723-3BE0-4100-B426-D7A62D983834}" destId="{292C13BE-0BCE-4F92-A97A-7464DA1FEB4D}" srcOrd="0" destOrd="0" presId="urn:microsoft.com/office/officeart/2005/8/layout/vList2"/>
    <dgm:cxn modelId="{19DFA07B-3ECB-40BA-9C5D-575FDA9EB021}" srcId="{23310723-3BE0-4100-B426-D7A62D983834}" destId="{549D7ACD-20F9-4824-B042-61C6C289F92E}" srcOrd="3" destOrd="0" parTransId="{BFCFBE92-0F82-40A1-83C5-2105A6C13484}" sibTransId="{1650DE92-1ADA-4B4F-B403-242034F0DDE4}"/>
    <dgm:cxn modelId="{0EA72BF1-6642-4589-9A89-B4A36ED110E8}" type="presOf" srcId="{6C95E93C-53C5-4895-9C62-B13898B75A37}" destId="{FC7D7037-C306-4A4A-B5C3-96DFCEEF6800}" srcOrd="0" destOrd="0" presId="urn:microsoft.com/office/officeart/2005/8/layout/vList2"/>
    <dgm:cxn modelId="{B0E4823A-54C8-4CAB-B768-62895A412D5A}" srcId="{23310723-3BE0-4100-B426-D7A62D983834}" destId="{6C95E93C-53C5-4895-9C62-B13898B75A37}" srcOrd="4" destOrd="0" parTransId="{E14EAA58-1225-4A75-BCE2-1DC424288E97}" sibTransId="{421A594F-C75B-43D3-A938-593A3212125F}"/>
    <dgm:cxn modelId="{05B29C12-58E6-4B6B-A3F7-739B7DE4BEAF}" type="presOf" srcId="{84FE9AFA-957B-45C5-AEEB-783B81C5594F}" destId="{1D010B05-4278-44BD-9543-25AFA53CCC6C}" srcOrd="0" destOrd="0" presId="urn:microsoft.com/office/officeart/2005/8/layout/vList2"/>
    <dgm:cxn modelId="{7F7458A3-D132-4F15-85F2-FF31A8A08B65}" type="presOf" srcId="{7AF8384E-E851-41ED-9258-2DF53E7A8C8B}" destId="{39C1EBFD-2B6F-406B-A509-86CBEBC4BB80}" srcOrd="0" destOrd="0" presId="urn:microsoft.com/office/officeart/2005/8/layout/vList2"/>
    <dgm:cxn modelId="{1A74DA5B-C136-4859-AB9F-89F450530436}" type="presOf" srcId="{549D7ACD-20F9-4824-B042-61C6C289F92E}" destId="{AEDACAB5-F5AC-40DD-B2B7-FCA5AE9227F8}" srcOrd="0" destOrd="0" presId="urn:microsoft.com/office/officeart/2005/8/layout/vList2"/>
    <dgm:cxn modelId="{7C541B54-1E73-4F1B-892B-9B5463E5CAA3}" type="presParOf" srcId="{292C13BE-0BCE-4F92-A97A-7464DA1FEB4D}" destId="{39C1EBFD-2B6F-406B-A509-86CBEBC4BB80}" srcOrd="0" destOrd="0" presId="urn:microsoft.com/office/officeart/2005/8/layout/vList2"/>
    <dgm:cxn modelId="{95C8D623-6DAF-4480-8A01-7D49321BE9D1}" type="presParOf" srcId="{292C13BE-0BCE-4F92-A97A-7464DA1FEB4D}" destId="{1C3B00AC-5D09-4EB8-97EB-052CC64EBAA3}" srcOrd="1" destOrd="0" presId="urn:microsoft.com/office/officeart/2005/8/layout/vList2"/>
    <dgm:cxn modelId="{364CEEB6-111B-45CC-A092-96E8F1C42C95}" type="presParOf" srcId="{292C13BE-0BCE-4F92-A97A-7464DA1FEB4D}" destId="{AC1BB28E-1344-461B-8679-04D2532D79B8}" srcOrd="2" destOrd="0" presId="urn:microsoft.com/office/officeart/2005/8/layout/vList2"/>
    <dgm:cxn modelId="{ED21C10C-95D8-492C-812A-CFDD8D113001}" type="presParOf" srcId="{292C13BE-0BCE-4F92-A97A-7464DA1FEB4D}" destId="{03308512-6BDE-4BB0-9E9D-C5D52B439BB3}" srcOrd="3" destOrd="0" presId="urn:microsoft.com/office/officeart/2005/8/layout/vList2"/>
    <dgm:cxn modelId="{06846EC4-630C-4EF3-B52F-49DF049CF867}" type="presParOf" srcId="{292C13BE-0BCE-4F92-A97A-7464DA1FEB4D}" destId="{1D010B05-4278-44BD-9543-25AFA53CCC6C}" srcOrd="4" destOrd="0" presId="urn:microsoft.com/office/officeart/2005/8/layout/vList2"/>
    <dgm:cxn modelId="{7FFEB3C2-1E42-4A59-B140-947045B1FE1A}" type="presParOf" srcId="{292C13BE-0BCE-4F92-A97A-7464DA1FEB4D}" destId="{6F84FC7A-10F1-4F0F-B594-F12416BFEA38}" srcOrd="5" destOrd="0" presId="urn:microsoft.com/office/officeart/2005/8/layout/vList2"/>
    <dgm:cxn modelId="{CDC62C2D-C992-439A-B252-AF52225388B0}" type="presParOf" srcId="{292C13BE-0BCE-4F92-A97A-7464DA1FEB4D}" destId="{AEDACAB5-F5AC-40DD-B2B7-FCA5AE9227F8}" srcOrd="6" destOrd="0" presId="urn:microsoft.com/office/officeart/2005/8/layout/vList2"/>
    <dgm:cxn modelId="{50BF1C93-88E4-4BA8-A0DF-0A51588ED8B1}" type="presParOf" srcId="{292C13BE-0BCE-4F92-A97A-7464DA1FEB4D}" destId="{051E5D89-30BA-45E0-9FC4-782E706D2DAA}" srcOrd="7" destOrd="0" presId="urn:microsoft.com/office/officeart/2005/8/layout/vList2"/>
    <dgm:cxn modelId="{E378521A-5FD9-4138-A307-B943779FA204}" type="presParOf" srcId="{292C13BE-0BCE-4F92-A97A-7464DA1FEB4D}" destId="{FC7D7037-C306-4A4A-B5C3-96DFCEEF680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E7FC283-2AC2-4C42-A9C2-5896F814FAA4}" type="doc">
      <dgm:prSet loTypeId="urn:microsoft.com/office/officeart/2005/8/layout/vList4#3" loCatId="list" qsTypeId="urn:microsoft.com/office/officeart/2005/8/quickstyle/simple1" qsCatId="simple" csTypeId="urn:microsoft.com/office/officeart/2005/8/colors/accent1_2" csCatId="accent1" phldr="1"/>
      <dgm:spPr/>
      <dgm:t>
        <a:bodyPr/>
        <a:lstStyle/>
        <a:p>
          <a:endParaRPr lang="en-US"/>
        </a:p>
      </dgm:t>
    </dgm:pt>
    <dgm:pt modelId="{D6CB94A1-D81F-4934-BD71-0D5C30537173}">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2000" i="0" dirty="0" smtClean="0">
              <a:solidFill>
                <a:srgbClr val="006699"/>
              </a:solidFill>
              <a:latin typeface="Arial" pitchFamily="34" charset="0"/>
              <a:cs typeface="Arial" pitchFamily="34" charset="0"/>
            </a:rPr>
            <a:t>The Editor-in-chief evaluates submissions and determines whether they enter into the external review process or are rejected</a:t>
          </a:r>
          <a:endParaRPr lang="en-US" sz="2000" i="0" dirty="0">
            <a:solidFill>
              <a:srgbClr val="006699"/>
            </a:solidFill>
            <a:latin typeface="Arial" pitchFamily="34" charset="0"/>
            <a:cs typeface="Arial" pitchFamily="34" charset="0"/>
          </a:endParaRPr>
        </a:p>
      </dgm:t>
    </dgm:pt>
    <dgm:pt modelId="{5E937928-1BD4-41B5-8385-56F0DCD611E8}" type="parTrans" cxnId="{9E2D20A4-9C3F-45A3-9263-8D75C017728C}">
      <dgm:prSet/>
      <dgm:spPr/>
      <dgm:t>
        <a:bodyPr/>
        <a:lstStyle/>
        <a:p>
          <a:pPr algn="ctr"/>
          <a:endParaRPr lang="en-US"/>
        </a:p>
      </dgm:t>
    </dgm:pt>
    <dgm:pt modelId="{09B960CB-C8AA-42BD-B343-B2E469679195}" type="sibTrans" cxnId="{9E2D20A4-9C3F-45A3-9263-8D75C017728C}">
      <dgm:prSet/>
      <dgm:spPr/>
      <dgm:t>
        <a:bodyPr/>
        <a:lstStyle/>
        <a:p>
          <a:pPr algn="ctr"/>
          <a:endParaRPr lang="en-US"/>
        </a:p>
      </dgm:t>
    </dgm:pt>
    <dgm:pt modelId="{3DE81F6E-3176-4764-B234-DB4D4DBF18E2}" type="pres">
      <dgm:prSet presAssocID="{FE7FC283-2AC2-4C42-A9C2-5896F814FAA4}" presName="linear" presStyleCnt="0">
        <dgm:presLayoutVars>
          <dgm:dir/>
          <dgm:resizeHandles val="exact"/>
        </dgm:presLayoutVars>
      </dgm:prSet>
      <dgm:spPr/>
      <dgm:t>
        <a:bodyPr/>
        <a:lstStyle/>
        <a:p>
          <a:endParaRPr lang="en-US"/>
        </a:p>
      </dgm:t>
    </dgm:pt>
    <dgm:pt modelId="{3F870B17-CFB9-4252-BC99-28D17DC42FCE}" type="pres">
      <dgm:prSet presAssocID="{D6CB94A1-D81F-4934-BD71-0D5C30537173}" presName="comp" presStyleCnt="0"/>
      <dgm:spPr/>
    </dgm:pt>
    <dgm:pt modelId="{10D9D9D5-FBF7-47AE-B8AF-AD1D9346D6AF}" type="pres">
      <dgm:prSet presAssocID="{D6CB94A1-D81F-4934-BD71-0D5C30537173}" presName="box" presStyleLbl="node1" presStyleIdx="0" presStyleCnt="1" custLinFactNeighborY="5882"/>
      <dgm:spPr>
        <a:prstGeom prst="rect">
          <a:avLst/>
        </a:prstGeom>
      </dgm:spPr>
      <dgm:t>
        <a:bodyPr/>
        <a:lstStyle/>
        <a:p>
          <a:endParaRPr lang="en-US"/>
        </a:p>
      </dgm:t>
    </dgm:pt>
    <dgm:pt modelId="{8C9AEE1E-AD1C-4297-AC38-FA6F92441980}" type="pres">
      <dgm:prSet presAssocID="{D6CB94A1-D81F-4934-BD71-0D5C30537173}" presName="img" presStyleLbl="fgImgPlace1" presStyleIdx="0" presStyleCnt="1"/>
      <dgm:spPr>
        <a:prstGeom prst="rect">
          <a:avLst/>
        </a:prstGeom>
        <a:blipFill rotWithShape="0">
          <a:blip xmlns:r="http://schemas.openxmlformats.org/officeDocument/2006/relationships" r:embed="rId1"/>
          <a:stretch>
            <a:fillRect/>
          </a:stretch>
        </a:blipFill>
      </dgm:spPr>
      <dgm:t>
        <a:bodyPr/>
        <a:lstStyle/>
        <a:p>
          <a:endParaRPr lang="en-US"/>
        </a:p>
      </dgm:t>
    </dgm:pt>
    <dgm:pt modelId="{1123954F-E602-41F1-8C23-8D4BD646069E}" type="pres">
      <dgm:prSet presAssocID="{D6CB94A1-D81F-4934-BD71-0D5C30537173}" presName="text" presStyleLbl="node1" presStyleIdx="0" presStyleCnt="1">
        <dgm:presLayoutVars>
          <dgm:bulletEnabled val="1"/>
        </dgm:presLayoutVars>
      </dgm:prSet>
      <dgm:spPr/>
      <dgm:t>
        <a:bodyPr/>
        <a:lstStyle/>
        <a:p>
          <a:endParaRPr lang="en-US"/>
        </a:p>
      </dgm:t>
    </dgm:pt>
  </dgm:ptLst>
  <dgm:cxnLst>
    <dgm:cxn modelId="{9E2D20A4-9C3F-45A3-9263-8D75C017728C}" srcId="{FE7FC283-2AC2-4C42-A9C2-5896F814FAA4}" destId="{D6CB94A1-D81F-4934-BD71-0D5C30537173}" srcOrd="0" destOrd="0" parTransId="{5E937928-1BD4-41B5-8385-56F0DCD611E8}" sibTransId="{09B960CB-C8AA-42BD-B343-B2E469679195}"/>
    <dgm:cxn modelId="{F589F333-EE53-47C4-8C5F-018380C645E0}" type="presOf" srcId="{FE7FC283-2AC2-4C42-A9C2-5896F814FAA4}" destId="{3DE81F6E-3176-4764-B234-DB4D4DBF18E2}" srcOrd="0" destOrd="0" presId="urn:microsoft.com/office/officeart/2005/8/layout/vList4#3"/>
    <dgm:cxn modelId="{BEC868D9-A68E-4DD7-8671-A848EB72F31D}" type="presOf" srcId="{D6CB94A1-D81F-4934-BD71-0D5C30537173}" destId="{10D9D9D5-FBF7-47AE-B8AF-AD1D9346D6AF}" srcOrd="0" destOrd="0" presId="urn:microsoft.com/office/officeart/2005/8/layout/vList4#3"/>
    <dgm:cxn modelId="{32E36515-3118-4E37-9DCD-AA825E56E4CD}" type="presOf" srcId="{D6CB94A1-D81F-4934-BD71-0D5C30537173}" destId="{1123954F-E602-41F1-8C23-8D4BD646069E}" srcOrd="1" destOrd="0" presId="urn:microsoft.com/office/officeart/2005/8/layout/vList4#3"/>
    <dgm:cxn modelId="{3BE9E9BF-9DB7-4132-8518-9F855176E95A}" type="presParOf" srcId="{3DE81F6E-3176-4764-B234-DB4D4DBF18E2}" destId="{3F870B17-CFB9-4252-BC99-28D17DC42FCE}" srcOrd="0" destOrd="0" presId="urn:microsoft.com/office/officeart/2005/8/layout/vList4#3"/>
    <dgm:cxn modelId="{8A9053BC-EC83-4129-B769-9D8DE196A280}" type="presParOf" srcId="{3F870B17-CFB9-4252-BC99-28D17DC42FCE}" destId="{10D9D9D5-FBF7-47AE-B8AF-AD1D9346D6AF}" srcOrd="0" destOrd="0" presId="urn:microsoft.com/office/officeart/2005/8/layout/vList4#3"/>
    <dgm:cxn modelId="{43B937A0-FEBA-4F6E-91BE-944613376861}" type="presParOf" srcId="{3F870B17-CFB9-4252-BC99-28D17DC42FCE}" destId="{8C9AEE1E-AD1C-4297-AC38-FA6F92441980}" srcOrd="1" destOrd="0" presId="urn:microsoft.com/office/officeart/2005/8/layout/vList4#3"/>
    <dgm:cxn modelId="{46C51232-F5BF-4342-835B-2DE2B7F6BE7F}" type="presParOf" srcId="{3F870B17-CFB9-4252-BC99-28D17DC42FCE}" destId="{1123954F-E602-41F1-8C23-8D4BD646069E}" srcOrd="2" destOrd="0" presId="urn:microsoft.com/office/officeart/2005/8/layout/vList4#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52AE5B3-4F36-407E-9BB2-734E012D5CB6}" type="doc">
      <dgm:prSet loTypeId="urn:microsoft.com/office/officeart/2005/8/layout/vList4#4" loCatId="list" qsTypeId="urn:microsoft.com/office/officeart/2005/8/quickstyle/simple1" qsCatId="simple" csTypeId="urn:microsoft.com/office/officeart/2005/8/colors/accent1_2" csCatId="accent1" phldr="1"/>
      <dgm:spPr/>
      <dgm:t>
        <a:bodyPr/>
        <a:lstStyle/>
        <a:p>
          <a:endParaRPr lang="en-US"/>
        </a:p>
      </dgm:t>
    </dgm:pt>
    <dgm:pt modelId="{8A49D559-2C7A-47E4-9FD6-72DDF2184395}">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2000" dirty="0" smtClean="0">
              <a:solidFill>
                <a:srgbClr val="006699"/>
              </a:solidFill>
              <a:latin typeface="Arial" pitchFamily="34" charset="0"/>
              <a:cs typeface="Arial" pitchFamily="34" charset="0"/>
            </a:rPr>
            <a:t>Out of Scope</a:t>
          </a:r>
          <a:endParaRPr lang="en-US" sz="2000" dirty="0">
            <a:solidFill>
              <a:srgbClr val="006699"/>
            </a:solidFill>
            <a:latin typeface="Arial" pitchFamily="34" charset="0"/>
            <a:cs typeface="Arial" pitchFamily="34" charset="0"/>
          </a:endParaRPr>
        </a:p>
      </dgm:t>
    </dgm:pt>
    <dgm:pt modelId="{B388EF57-7792-44B1-9B41-4D80F91E57E2}" type="parTrans" cxnId="{50B8F736-B6DB-4806-AC7A-11C685A1F021}">
      <dgm:prSet/>
      <dgm:spPr/>
      <dgm:t>
        <a:bodyPr/>
        <a:lstStyle/>
        <a:p>
          <a:endParaRPr lang="en-US"/>
        </a:p>
      </dgm:t>
    </dgm:pt>
    <dgm:pt modelId="{36030865-0F1B-46AB-9614-739153F403DB}" type="sibTrans" cxnId="{50B8F736-B6DB-4806-AC7A-11C685A1F021}">
      <dgm:prSet/>
      <dgm:spPr/>
      <dgm:t>
        <a:bodyPr/>
        <a:lstStyle/>
        <a:p>
          <a:endParaRPr lang="en-US"/>
        </a:p>
      </dgm:t>
    </dgm:pt>
    <dgm:pt modelId="{5B757FFB-83D6-4812-9E87-11F03D58D4B1}">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2000" dirty="0" smtClean="0">
              <a:solidFill>
                <a:srgbClr val="006699"/>
              </a:solidFill>
              <a:latin typeface="Arial" pitchFamily="34" charset="0"/>
              <a:cs typeface="Arial" pitchFamily="34" charset="0"/>
            </a:rPr>
            <a:t>Poor quality </a:t>
          </a:r>
        </a:p>
        <a:p>
          <a:pPr algn="ctr" rtl="0"/>
          <a:r>
            <a:rPr lang="en-US" sz="2000" dirty="0" smtClean="0">
              <a:solidFill>
                <a:srgbClr val="006699"/>
              </a:solidFill>
              <a:latin typeface="Arial" pitchFamily="34" charset="0"/>
              <a:cs typeface="Arial" pitchFamily="34" charset="0"/>
            </a:rPr>
            <a:t>Inadequate English language</a:t>
          </a:r>
          <a:endParaRPr lang="en-US" sz="2000" dirty="0">
            <a:solidFill>
              <a:srgbClr val="006699"/>
            </a:solidFill>
            <a:latin typeface="Arial" pitchFamily="34" charset="0"/>
            <a:cs typeface="Arial" pitchFamily="34" charset="0"/>
          </a:endParaRPr>
        </a:p>
      </dgm:t>
    </dgm:pt>
    <dgm:pt modelId="{F38D237A-E235-4699-8F6B-173DA7E181C7}" type="parTrans" cxnId="{D9548B0B-5EC1-4A11-8C48-38B1237AEE6E}">
      <dgm:prSet/>
      <dgm:spPr/>
      <dgm:t>
        <a:bodyPr/>
        <a:lstStyle/>
        <a:p>
          <a:endParaRPr lang="en-US"/>
        </a:p>
      </dgm:t>
    </dgm:pt>
    <dgm:pt modelId="{BB1C41EE-FB3C-4036-9165-48D6C8CE5C2A}" type="sibTrans" cxnId="{D9548B0B-5EC1-4A11-8C48-38B1237AEE6E}">
      <dgm:prSet/>
      <dgm:spPr/>
      <dgm:t>
        <a:bodyPr/>
        <a:lstStyle/>
        <a:p>
          <a:endParaRPr lang="en-US"/>
        </a:p>
      </dgm:t>
    </dgm:pt>
    <dgm:pt modelId="{892F5A46-4576-4268-AE84-B23D1C8AE24D}">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2000" dirty="0" smtClean="0">
              <a:solidFill>
                <a:srgbClr val="006699"/>
              </a:solidFill>
              <a:latin typeface="Arial" pitchFamily="34" charset="0"/>
              <a:cs typeface="Arial" pitchFamily="34" charset="0"/>
            </a:rPr>
            <a:t>Multiple simultaneous submissions of same data</a:t>
          </a:r>
        </a:p>
        <a:p>
          <a:pPr algn="ctr" rtl="0"/>
          <a:r>
            <a:rPr lang="en-US" sz="2000" dirty="0" smtClean="0">
              <a:solidFill>
                <a:srgbClr val="006699"/>
              </a:solidFill>
              <a:latin typeface="Arial" pitchFamily="34" charset="0"/>
              <a:cs typeface="Arial" pitchFamily="34" charset="0"/>
            </a:rPr>
            <a:t>Prior publication of the data</a:t>
          </a:r>
          <a:endParaRPr lang="en-US" sz="2000" dirty="0">
            <a:solidFill>
              <a:srgbClr val="006699"/>
            </a:solidFill>
            <a:latin typeface="Arial" pitchFamily="34" charset="0"/>
            <a:cs typeface="Arial" pitchFamily="34" charset="0"/>
          </a:endParaRPr>
        </a:p>
      </dgm:t>
    </dgm:pt>
    <dgm:pt modelId="{3B3134AF-59A9-4C02-85B7-F01E677AD968}" type="parTrans" cxnId="{18991824-31C4-42FA-BE2A-440E0A8A5BA3}">
      <dgm:prSet/>
      <dgm:spPr/>
      <dgm:t>
        <a:bodyPr/>
        <a:lstStyle/>
        <a:p>
          <a:endParaRPr lang="en-US"/>
        </a:p>
      </dgm:t>
    </dgm:pt>
    <dgm:pt modelId="{9E44CAB3-7AD1-485F-9305-A497D680FC50}" type="sibTrans" cxnId="{18991824-31C4-42FA-BE2A-440E0A8A5BA3}">
      <dgm:prSet/>
      <dgm:spPr/>
      <dgm:t>
        <a:bodyPr/>
        <a:lstStyle/>
        <a:p>
          <a:endParaRPr lang="en-US"/>
        </a:p>
      </dgm:t>
    </dgm:pt>
    <dgm:pt modelId="{A928CA55-713D-4587-BEC0-00A5BB0A68D6}" type="pres">
      <dgm:prSet presAssocID="{952AE5B3-4F36-407E-9BB2-734E012D5CB6}" presName="linear" presStyleCnt="0">
        <dgm:presLayoutVars>
          <dgm:dir/>
          <dgm:resizeHandles val="exact"/>
        </dgm:presLayoutVars>
      </dgm:prSet>
      <dgm:spPr/>
      <dgm:t>
        <a:bodyPr/>
        <a:lstStyle/>
        <a:p>
          <a:endParaRPr lang="en-US"/>
        </a:p>
      </dgm:t>
    </dgm:pt>
    <dgm:pt modelId="{F69F9171-3B37-4DA8-9B9B-C3955E69EE64}" type="pres">
      <dgm:prSet presAssocID="{8A49D559-2C7A-47E4-9FD6-72DDF2184395}" presName="comp" presStyleCnt="0"/>
      <dgm:spPr/>
    </dgm:pt>
    <dgm:pt modelId="{52BE9C89-8C24-42C2-B2AF-1F8CE25FE636}" type="pres">
      <dgm:prSet presAssocID="{8A49D559-2C7A-47E4-9FD6-72DDF2184395}" presName="box" presStyleLbl="node1" presStyleIdx="0" presStyleCnt="3" custLinFactNeighborY="0"/>
      <dgm:spPr>
        <a:prstGeom prst="rect">
          <a:avLst/>
        </a:prstGeom>
      </dgm:spPr>
      <dgm:t>
        <a:bodyPr/>
        <a:lstStyle/>
        <a:p>
          <a:endParaRPr lang="en-US"/>
        </a:p>
      </dgm:t>
    </dgm:pt>
    <dgm:pt modelId="{79E25DFE-B62F-4842-86DB-CED9BF905CD6}" type="pres">
      <dgm:prSet presAssocID="{8A49D559-2C7A-47E4-9FD6-72DDF2184395}" presName="img" presStyleLbl="fgImgPlace1" presStyleIdx="0" presStyleCnt="3"/>
      <dgm:spPr>
        <a:prstGeom prst="rect">
          <a:avLst/>
        </a:prstGeom>
        <a:blipFill rotWithShape="0">
          <a:blip xmlns:r="http://schemas.openxmlformats.org/officeDocument/2006/relationships" r:embed="rId1"/>
          <a:stretch>
            <a:fillRect/>
          </a:stretch>
        </a:blipFill>
      </dgm:spPr>
      <dgm:t>
        <a:bodyPr/>
        <a:lstStyle/>
        <a:p>
          <a:endParaRPr lang="en-US"/>
        </a:p>
      </dgm:t>
    </dgm:pt>
    <dgm:pt modelId="{0668D9D0-A8C9-4CE4-AF67-99A00267DDCB}" type="pres">
      <dgm:prSet presAssocID="{8A49D559-2C7A-47E4-9FD6-72DDF2184395}" presName="text" presStyleLbl="node1" presStyleIdx="0" presStyleCnt="3">
        <dgm:presLayoutVars>
          <dgm:bulletEnabled val="1"/>
        </dgm:presLayoutVars>
      </dgm:prSet>
      <dgm:spPr/>
      <dgm:t>
        <a:bodyPr/>
        <a:lstStyle/>
        <a:p>
          <a:endParaRPr lang="en-US"/>
        </a:p>
      </dgm:t>
    </dgm:pt>
    <dgm:pt modelId="{CD220CC2-FC68-4E96-B69D-1810E46A9B9F}" type="pres">
      <dgm:prSet presAssocID="{36030865-0F1B-46AB-9614-739153F403DB}" presName="spacer" presStyleCnt="0"/>
      <dgm:spPr/>
    </dgm:pt>
    <dgm:pt modelId="{CC80F1F6-9266-44E6-B89D-915BBEA657DD}" type="pres">
      <dgm:prSet presAssocID="{5B757FFB-83D6-4812-9E87-11F03D58D4B1}" presName="comp" presStyleCnt="0"/>
      <dgm:spPr/>
    </dgm:pt>
    <dgm:pt modelId="{38E1D439-624C-4B2A-9471-4D34EBB76893}" type="pres">
      <dgm:prSet presAssocID="{5B757FFB-83D6-4812-9E87-11F03D58D4B1}" presName="box" presStyleLbl="node1" presStyleIdx="1" presStyleCnt="3"/>
      <dgm:spPr>
        <a:prstGeom prst="rect">
          <a:avLst/>
        </a:prstGeom>
      </dgm:spPr>
      <dgm:t>
        <a:bodyPr/>
        <a:lstStyle/>
        <a:p>
          <a:endParaRPr lang="en-US"/>
        </a:p>
      </dgm:t>
    </dgm:pt>
    <dgm:pt modelId="{F2B486B8-8FD8-434E-86C7-269931D4D0F9}" type="pres">
      <dgm:prSet presAssocID="{5B757FFB-83D6-4812-9E87-11F03D58D4B1}" presName="img" presStyleLbl="fgImgPlace1" presStyleIdx="1" presStyleCnt="3"/>
      <dgm:spPr>
        <a:prstGeom prst="rect">
          <a:avLst/>
        </a:prstGeom>
        <a:blipFill rotWithShape="0">
          <a:blip xmlns:r="http://schemas.openxmlformats.org/officeDocument/2006/relationships" r:embed="rId2"/>
          <a:stretch>
            <a:fillRect/>
          </a:stretch>
        </a:blipFill>
      </dgm:spPr>
      <dgm:t>
        <a:bodyPr/>
        <a:lstStyle/>
        <a:p>
          <a:endParaRPr lang="en-US"/>
        </a:p>
      </dgm:t>
    </dgm:pt>
    <dgm:pt modelId="{1BA5EEFA-158D-4559-A6D3-160F78E10D9E}" type="pres">
      <dgm:prSet presAssocID="{5B757FFB-83D6-4812-9E87-11F03D58D4B1}" presName="text" presStyleLbl="node1" presStyleIdx="1" presStyleCnt="3">
        <dgm:presLayoutVars>
          <dgm:bulletEnabled val="1"/>
        </dgm:presLayoutVars>
      </dgm:prSet>
      <dgm:spPr/>
      <dgm:t>
        <a:bodyPr/>
        <a:lstStyle/>
        <a:p>
          <a:endParaRPr lang="en-US"/>
        </a:p>
      </dgm:t>
    </dgm:pt>
    <dgm:pt modelId="{B7F15391-CA91-4E32-BE08-D1CFD450595A}" type="pres">
      <dgm:prSet presAssocID="{BB1C41EE-FB3C-4036-9165-48D6C8CE5C2A}" presName="spacer" presStyleCnt="0"/>
      <dgm:spPr/>
    </dgm:pt>
    <dgm:pt modelId="{A9610534-76EF-4A99-B33E-03D09108D666}" type="pres">
      <dgm:prSet presAssocID="{892F5A46-4576-4268-AE84-B23D1C8AE24D}" presName="comp" presStyleCnt="0"/>
      <dgm:spPr/>
    </dgm:pt>
    <dgm:pt modelId="{D609AE76-E35C-47A6-A311-0276377F167A}" type="pres">
      <dgm:prSet presAssocID="{892F5A46-4576-4268-AE84-B23D1C8AE24D}" presName="box" presStyleLbl="node1" presStyleIdx="2" presStyleCnt="3"/>
      <dgm:spPr>
        <a:prstGeom prst="rect">
          <a:avLst/>
        </a:prstGeom>
      </dgm:spPr>
      <dgm:t>
        <a:bodyPr/>
        <a:lstStyle/>
        <a:p>
          <a:endParaRPr lang="en-US"/>
        </a:p>
      </dgm:t>
    </dgm:pt>
    <dgm:pt modelId="{E11B8E1F-CA1D-4F83-825E-0099666143B4}" type="pres">
      <dgm:prSet presAssocID="{892F5A46-4576-4268-AE84-B23D1C8AE24D}" presName="img" presStyleLbl="fgImgPlace1" presStyleIdx="2" presStyleCnt="3"/>
      <dgm:spPr>
        <a:prstGeom prst="rect">
          <a:avLst/>
        </a:prstGeom>
        <a:blipFill rotWithShape="0">
          <a:blip xmlns:r="http://schemas.openxmlformats.org/officeDocument/2006/relationships" r:embed="rId3"/>
          <a:stretch>
            <a:fillRect/>
          </a:stretch>
        </a:blipFill>
      </dgm:spPr>
      <dgm:t>
        <a:bodyPr/>
        <a:lstStyle/>
        <a:p>
          <a:endParaRPr lang="en-US"/>
        </a:p>
      </dgm:t>
    </dgm:pt>
    <dgm:pt modelId="{30D4D3F2-C310-4836-99FD-B2465FAB2A44}" type="pres">
      <dgm:prSet presAssocID="{892F5A46-4576-4268-AE84-B23D1C8AE24D}" presName="text" presStyleLbl="node1" presStyleIdx="2" presStyleCnt="3">
        <dgm:presLayoutVars>
          <dgm:bulletEnabled val="1"/>
        </dgm:presLayoutVars>
      </dgm:prSet>
      <dgm:spPr/>
      <dgm:t>
        <a:bodyPr/>
        <a:lstStyle/>
        <a:p>
          <a:endParaRPr lang="en-US"/>
        </a:p>
      </dgm:t>
    </dgm:pt>
  </dgm:ptLst>
  <dgm:cxnLst>
    <dgm:cxn modelId="{50B8F736-B6DB-4806-AC7A-11C685A1F021}" srcId="{952AE5B3-4F36-407E-9BB2-734E012D5CB6}" destId="{8A49D559-2C7A-47E4-9FD6-72DDF2184395}" srcOrd="0" destOrd="0" parTransId="{B388EF57-7792-44B1-9B41-4D80F91E57E2}" sibTransId="{36030865-0F1B-46AB-9614-739153F403DB}"/>
    <dgm:cxn modelId="{5D8545BB-92C5-4546-8BF2-D2C9FEE5AC79}" type="presOf" srcId="{5B757FFB-83D6-4812-9E87-11F03D58D4B1}" destId="{38E1D439-624C-4B2A-9471-4D34EBB76893}" srcOrd="0" destOrd="0" presId="urn:microsoft.com/office/officeart/2005/8/layout/vList4#4"/>
    <dgm:cxn modelId="{D9548B0B-5EC1-4A11-8C48-38B1237AEE6E}" srcId="{952AE5B3-4F36-407E-9BB2-734E012D5CB6}" destId="{5B757FFB-83D6-4812-9E87-11F03D58D4B1}" srcOrd="1" destOrd="0" parTransId="{F38D237A-E235-4699-8F6B-173DA7E181C7}" sibTransId="{BB1C41EE-FB3C-4036-9165-48D6C8CE5C2A}"/>
    <dgm:cxn modelId="{613D243A-CF32-4204-9B41-C2D9BEA3499F}" type="presOf" srcId="{892F5A46-4576-4268-AE84-B23D1C8AE24D}" destId="{D609AE76-E35C-47A6-A311-0276377F167A}" srcOrd="0" destOrd="0" presId="urn:microsoft.com/office/officeart/2005/8/layout/vList4#4"/>
    <dgm:cxn modelId="{18991824-31C4-42FA-BE2A-440E0A8A5BA3}" srcId="{952AE5B3-4F36-407E-9BB2-734E012D5CB6}" destId="{892F5A46-4576-4268-AE84-B23D1C8AE24D}" srcOrd="2" destOrd="0" parTransId="{3B3134AF-59A9-4C02-85B7-F01E677AD968}" sibTransId="{9E44CAB3-7AD1-485F-9305-A497D680FC50}"/>
    <dgm:cxn modelId="{28A9B016-2D38-4176-9BF6-B9136B72C1A5}" type="presOf" srcId="{8A49D559-2C7A-47E4-9FD6-72DDF2184395}" destId="{52BE9C89-8C24-42C2-B2AF-1F8CE25FE636}" srcOrd="0" destOrd="0" presId="urn:microsoft.com/office/officeart/2005/8/layout/vList4#4"/>
    <dgm:cxn modelId="{41D0207A-6E30-416E-9125-44DA75D7080C}" type="presOf" srcId="{5B757FFB-83D6-4812-9E87-11F03D58D4B1}" destId="{1BA5EEFA-158D-4559-A6D3-160F78E10D9E}" srcOrd="1" destOrd="0" presId="urn:microsoft.com/office/officeart/2005/8/layout/vList4#4"/>
    <dgm:cxn modelId="{3A64B7CD-7FA0-403F-A168-65BA63996293}" type="presOf" srcId="{952AE5B3-4F36-407E-9BB2-734E012D5CB6}" destId="{A928CA55-713D-4587-BEC0-00A5BB0A68D6}" srcOrd="0" destOrd="0" presId="urn:microsoft.com/office/officeart/2005/8/layout/vList4#4"/>
    <dgm:cxn modelId="{D57D8DE7-1F91-40E2-87E7-F91F1C4BC46A}" type="presOf" srcId="{8A49D559-2C7A-47E4-9FD6-72DDF2184395}" destId="{0668D9D0-A8C9-4CE4-AF67-99A00267DDCB}" srcOrd="1" destOrd="0" presId="urn:microsoft.com/office/officeart/2005/8/layout/vList4#4"/>
    <dgm:cxn modelId="{4E83EF61-9CE8-42F7-89B2-A0C30F8542C3}" type="presOf" srcId="{892F5A46-4576-4268-AE84-B23D1C8AE24D}" destId="{30D4D3F2-C310-4836-99FD-B2465FAB2A44}" srcOrd="1" destOrd="0" presId="urn:microsoft.com/office/officeart/2005/8/layout/vList4#4"/>
    <dgm:cxn modelId="{499FD539-5D13-45B5-9788-3256EDFCD7C7}" type="presParOf" srcId="{A928CA55-713D-4587-BEC0-00A5BB0A68D6}" destId="{F69F9171-3B37-4DA8-9B9B-C3955E69EE64}" srcOrd="0" destOrd="0" presId="urn:microsoft.com/office/officeart/2005/8/layout/vList4#4"/>
    <dgm:cxn modelId="{5FB49975-5A61-427A-97E7-8569487FCA30}" type="presParOf" srcId="{F69F9171-3B37-4DA8-9B9B-C3955E69EE64}" destId="{52BE9C89-8C24-42C2-B2AF-1F8CE25FE636}" srcOrd="0" destOrd="0" presId="urn:microsoft.com/office/officeart/2005/8/layout/vList4#4"/>
    <dgm:cxn modelId="{76B46DB2-B3B2-4A21-9B04-41AF5BC02A9E}" type="presParOf" srcId="{F69F9171-3B37-4DA8-9B9B-C3955E69EE64}" destId="{79E25DFE-B62F-4842-86DB-CED9BF905CD6}" srcOrd="1" destOrd="0" presId="urn:microsoft.com/office/officeart/2005/8/layout/vList4#4"/>
    <dgm:cxn modelId="{B542B99F-3996-41A5-A1D5-384660755E78}" type="presParOf" srcId="{F69F9171-3B37-4DA8-9B9B-C3955E69EE64}" destId="{0668D9D0-A8C9-4CE4-AF67-99A00267DDCB}" srcOrd="2" destOrd="0" presId="urn:microsoft.com/office/officeart/2005/8/layout/vList4#4"/>
    <dgm:cxn modelId="{F74172A8-60EA-4565-A8E8-CF45C881858D}" type="presParOf" srcId="{A928CA55-713D-4587-BEC0-00A5BB0A68D6}" destId="{CD220CC2-FC68-4E96-B69D-1810E46A9B9F}" srcOrd="1" destOrd="0" presId="urn:microsoft.com/office/officeart/2005/8/layout/vList4#4"/>
    <dgm:cxn modelId="{12EDB410-1893-4757-89F9-0B3E85C1D93A}" type="presParOf" srcId="{A928CA55-713D-4587-BEC0-00A5BB0A68D6}" destId="{CC80F1F6-9266-44E6-B89D-915BBEA657DD}" srcOrd="2" destOrd="0" presId="urn:microsoft.com/office/officeart/2005/8/layout/vList4#4"/>
    <dgm:cxn modelId="{47E0EB3A-5DA7-49F5-99CB-FCBDC4CD41B4}" type="presParOf" srcId="{CC80F1F6-9266-44E6-B89D-915BBEA657DD}" destId="{38E1D439-624C-4B2A-9471-4D34EBB76893}" srcOrd="0" destOrd="0" presId="urn:microsoft.com/office/officeart/2005/8/layout/vList4#4"/>
    <dgm:cxn modelId="{96FC9A5D-166D-4EFE-8B30-76335434CB8E}" type="presParOf" srcId="{CC80F1F6-9266-44E6-B89D-915BBEA657DD}" destId="{F2B486B8-8FD8-434E-86C7-269931D4D0F9}" srcOrd="1" destOrd="0" presId="urn:microsoft.com/office/officeart/2005/8/layout/vList4#4"/>
    <dgm:cxn modelId="{D65A7EFF-2ED2-4710-8BFE-985048A174CF}" type="presParOf" srcId="{CC80F1F6-9266-44E6-B89D-915BBEA657DD}" destId="{1BA5EEFA-158D-4559-A6D3-160F78E10D9E}" srcOrd="2" destOrd="0" presId="urn:microsoft.com/office/officeart/2005/8/layout/vList4#4"/>
    <dgm:cxn modelId="{B5394635-8CD9-4B26-8F97-ABF126356767}" type="presParOf" srcId="{A928CA55-713D-4587-BEC0-00A5BB0A68D6}" destId="{B7F15391-CA91-4E32-BE08-D1CFD450595A}" srcOrd="3" destOrd="0" presId="urn:microsoft.com/office/officeart/2005/8/layout/vList4#4"/>
    <dgm:cxn modelId="{B301E616-D70A-48D2-BD2C-4D58B01288DB}" type="presParOf" srcId="{A928CA55-713D-4587-BEC0-00A5BB0A68D6}" destId="{A9610534-76EF-4A99-B33E-03D09108D666}" srcOrd="4" destOrd="0" presId="urn:microsoft.com/office/officeart/2005/8/layout/vList4#4"/>
    <dgm:cxn modelId="{DA5BD51F-EB02-4735-88CE-239E9613DCF7}" type="presParOf" srcId="{A9610534-76EF-4A99-B33E-03D09108D666}" destId="{D609AE76-E35C-47A6-A311-0276377F167A}" srcOrd="0" destOrd="0" presId="urn:microsoft.com/office/officeart/2005/8/layout/vList4#4"/>
    <dgm:cxn modelId="{3B83487C-38F8-4463-8F73-FD0EBDAFB94D}" type="presParOf" srcId="{A9610534-76EF-4A99-B33E-03D09108D666}" destId="{E11B8E1F-CA1D-4F83-825E-0099666143B4}" srcOrd="1" destOrd="0" presId="urn:microsoft.com/office/officeart/2005/8/layout/vList4#4"/>
    <dgm:cxn modelId="{E6D3B1BC-83EE-4004-A93C-5E92B01CC540}" type="presParOf" srcId="{A9610534-76EF-4A99-B33E-03D09108D666}" destId="{30D4D3F2-C310-4836-99FD-B2465FAB2A44}" srcOrd="2" destOrd="0" presId="urn:microsoft.com/office/officeart/2005/8/layout/vList4#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9AA45D8D-DC9B-45D7-9165-2572DE4CB4D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91636C3-7E48-4451-AAEA-A1822CF3E519}">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Articles are initially reviewed by at </a:t>
          </a:r>
          <a:br>
            <a:rPr lang="en-US" sz="1800" dirty="0" smtClean="0">
              <a:solidFill>
                <a:srgbClr val="006699"/>
              </a:solidFill>
              <a:latin typeface="Arial" pitchFamily="34" charset="0"/>
              <a:cs typeface="Arial" pitchFamily="34" charset="0"/>
            </a:rPr>
          </a:br>
          <a:r>
            <a:rPr lang="en-US" sz="1800" dirty="0" smtClean="0">
              <a:solidFill>
                <a:srgbClr val="006699"/>
              </a:solidFill>
              <a:latin typeface="Arial" pitchFamily="34" charset="0"/>
              <a:cs typeface="Arial" pitchFamily="34" charset="0"/>
            </a:rPr>
            <a:t>least two Reviewers</a:t>
          </a:r>
          <a:endParaRPr lang="en-US" sz="1800" dirty="0">
            <a:solidFill>
              <a:srgbClr val="006699"/>
            </a:solidFill>
            <a:latin typeface="Arial" pitchFamily="34" charset="0"/>
            <a:cs typeface="Arial" pitchFamily="34" charset="0"/>
          </a:endParaRPr>
        </a:p>
      </dgm:t>
    </dgm:pt>
    <dgm:pt modelId="{31FB9C13-CEB8-4681-827D-804706690B9B}" type="parTrans" cxnId="{1B1CE0AD-455F-49CD-8124-39992F0CD0B3}">
      <dgm:prSet/>
      <dgm:spPr/>
      <dgm:t>
        <a:bodyPr/>
        <a:lstStyle/>
        <a:p>
          <a:endParaRPr lang="en-US"/>
        </a:p>
      </dgm:t>
    </dgm:pt>
    <dgm:pt modelId="{A9E18A89-ECBE-40CE-8095-2AA412F4DEA2}" type="sibTrans" cxnId="{1B1CE0AD-455F-49CD-8124-39992F0CD0B3}">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21844944-AF7A-4CC4-A3C6-AC732FA96C1F}">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When invited, the Reviewer receives the </a:t>
          </a:r>
          <a:br>
            <a:rPr lang="en-US" sz="1800" dirty="0" smtClean="0">
              <a:solidFill>
                <a:srgbClr val="006699"/>
              </a:solidFill>
              <a:latin typeface="Arial" pitchFamily="34" charset="0"/>
              <a:cs typeface="Arial" pitchFamily="34" charset="0"/>
            </a:rPr>
          </a:br>
          <a:r>
            <a:rPr lang="en-US" sz="1800" dirty="0" smtClean="0">
              <a:solidFill>
                <a:srgbClr val="006699"/>
              </a:solidFill>
              <a:latin typeface="Arial" pitchFamily="34" charset="0"/>
              <a:cs typeface="Arial" pitchFamily="34" charset="0"/>
            </a:rPr>
            <a:t>abstract of the manuscript</a:t>
          </a:r>
          <a:endParaRPr lang="en-US" sz="1800" dirty="0">
            <a:solidFill>
              <a:srgbClr val="006699"/>
            </a:solidFill>
            <a:latin typeface="Arial" pitchFamily="34" charset="0"/>
            <a:cs typeface="Arial" pitchFamily="34" charset="0"/>
          </a:endParaRPr>
        </a:p>
      </dgm:t>
    </dgm:pt>
    <dgm:pt modelId="{3C732BDE-6DEB-4276-BDF9-2BB7940A397F}" type="parTrans" cxnId="{1413D4AE-22E2-4292-8B27-5931F16B8D3A}">
      <dgm:prSet/>
      <dgm:spPr/>
      <dgm:t>
        <a:bodyPr/>
        <a:lstStyle/>
        <a:p>
          <a:endParaRPr lang="en-US"/>
        </a:p>
      </dgm:t>
    </dgm:pt>
    <dgm:pt modelId="{040DBDB6-47D9-48C9-9F01-E3B45E201C99}" type="sibTrans" cxnId="{1413D4AE-22E2-4292-8B27-5931F16B8D3A}">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BB077459-9F10-492B-B954-60AED8530009}">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The Editor generally requests that the article be reviewed within 2-4 weeks</a:t>
          </a:r>
          <a:endParaRPr lang="en-US" sz="1800" dirty="0">
            <a:solidFill>
              <a:srgbClr val="006699"/>
            </a:solidFill>
            <a:latin typeface="Arial" pitchFamily="34" charset="0"/>
            <a:cs typeface="Arial" pitchFamily="34" charset="0"/>
          </a:endParaRPr>
        </a:p>
      </dgm:t>
    </dgm:pt>
    <dgm:pt modelId="{C9746ED4-84D5-4A56-876B-5C31E76C926F}" type="parTrans" cxnId="{EBDF4C4C-DE25-4C5D-923A-6329774355C7}">
      <dgm:prSet/>
      <dgm:spPr/>
      <dgm:t>
        <a:bodyPr/>
        <a:lstStyle/>
        <a:p>
          <a:endParaRPr lang="en-US"/>
        </a:p>
      </dgm:t>
    </dgm:pt>
    <dgm:pt modelId="{6B42A08E-5498-41B2-9A8B-F60B7C869043}" type="sibTrans" cxnId="{EBDF4C4C-DE25-4C5D-923A-6329774355C7}">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04A45E34-18CD-405A-B11D-9502632E26AB}">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Articles are revised until the Reviewers agree, or until the Editor decides that the Reviewer concerns have been adequately addressed</a:t>
          </a:r>
          <a:endParaRPr lang="en-US" sz="1800" dirty="0">
            <a:solidFill>
              <a:srgbClr val="006699"/>
            </a:solidFill>
            <a:latin typeface="Arial" pitchFamily="34" charset="0"/>
            <a:cs typeface="Arial" pitchFamily="34" charset="0"/>
          </a:endParaRPr>
        </a:p>
      </dgm:t>
    </dgm:pt>
    <dgm:pt modelId="{94A62048-AADD-4F3D-BF2F-E5742CA67F4E}" type="parTrans" cxnId="{2732A22F-EEFE-4577-BC6D-B6C0CFB3AF27}">
      <dgm:prSet/>
      <dgm:spPr/>
      <dgm:t>
        <a:bodyPr/>
        <a:lstStyle/>
        <a:p>
          <a:endParaRPr lang="en-US"/>
        </a:p>
      </dgm:t>
    </dgm:pt>
    <dgm:pt modelId="{F9975510-2480-42FA-AC6A-F2B508B1D626}" type="sibTrans" cxnId="{2732A22F-EEFE-4577-BC6D-B6C0CFB3AF27}">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129F285A-3FFC-4F7E-AB3C-AD431897D1F5}">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The Reviewers’ reports help the Editors to reach a decision on a submitted paper</a:t>
          </a:r>
          <a:endParaRPr lang="en-US" sz="1800" dirty="0">
            <a:solidFill>
              <a:srgbClr val="006699"/>
            </a:solidFill>
            <a:latin typeface="Arial" pitchFamily="34" charset="0"/>
            <a:cs typeface="Arial" pitchFamily="34" charset="0"/>
          </a:endParaRPr>
        </a:p>
      </dgm:t>
    </dgm:pt>
    <dgm:pt modelId="{A47D07FB-10F7-4863-8441-5B852DE181EA}" type="parTrans" cxnId="{C309D9FF-D473-4194-904F-2824D6100DD8}">
      <dgm:prSet/>
      <dgm:spPr/>
      <dgm:t>
        <a:bodyPr/>
        <a:lstStyle/>
        <a:p>
          <a:endParaRPr lang="en-US"/>
        </a:p>
      </dgm:t>
    </dgm:pt>
    <dgm:pt modelId="{1C22155D-E392-404A-B768-9B63DF2704D2}" type="sibTrans" cxnId="{C309D9FF-D473-4194-904F-2824D6100DD8}">
      <dgm:prSet/>
      <dgm:spPr/>
      <dgm:t>
        <a:bodyPr/>
        <a:lstStyle/>
        <a:p>
          <a:endParaRPr lang="en-US"/>
        </a:p>
      </dgm:t>
    </dgm:pt>
    <dgm:pt modelId="{247EFFD1-E900-4DBA-A557-61071EB9A260}">
      <dgm:prSet/>
      <dgm:spPr/>
      <dgm:t>
        <a:bodyPr/>
        <a:lstStyle/>
        <a:p>
          <a:endParaRPr lang="en-US" dirty="0"/>
        </a:p>
      </dgm:t>
    </dgm:pt>
    <dgm:pt modelId="{94430754-C2CC-407F-A6E3-B7DA59DD3404}" type="parTrans" cxnId="{EF80BCF9-754D-4442-8A9C-5BBC6F753F62}">
      <dgm:prSet/>
      <dgm:spPr/>
      <dgm:t>
        <a:bodyPr/>
        <a:lstStyle/>
        <a:p>
          <a:endParaRPr lang="en-US"/>
        </a:p>
      </dgm:t>
    </dgm:pt>
    <dgm:pt modelId="{0CDD3025-CC0E-443F-AEDC-E2A2DA5D1471}" type="sibTrans" cxnId="{EF80BCF9-754D-4442-8A9C-5BBC6F753F62}">
      <dgm:prSet/>
      <dgm:spPr/>
      <dgm:t>
        <a:bodyPr/>
        <a:lstStyle/>
        <a:p>
          <a:endParaRPr lang="en-US"/>
        </a:p>
      </dgm:t>
    </dgm:pt>
    <dgm:pt modelId="{EC804FDC-D596-4C38-BA35-FE1217EFAE4D}" type="pres">
      <dgm:prSet presAssocID="{9AA45D8D-DC9B-45D7-9165-2572DE4CB4D5}" presName="outerComposite" presStyleCnt="0">
        <dgm:presLayoutVars>
          <dgm:chMax val="5"/>
          <dgm:dir/>
          <dgm:resizeHandles val="exact"/>
        </dgm:presLayoutVars>
      </dgm:prSet>
      <dgm:spPr/>
      <dgm:t>
        <a:bodyPr/>
        <a:lstStyle/>
        <a:p>
          <a:endParaRPr lang="en-US"/>
        </a:p>
      </dgm:t>
    </dgm:pt>
    <dgm:pt modelId="{9AD9B05A-4431-48B9-95EC-81C36F2862EA}" type="pres">
      <dgm:prSet presAssocID="{9AA45D8D-DC9B-45D7-9165-2572DE4CB4D5}" presName="dummyMaxCanvas" presStyleCnt="0">
        <dgm:presLayoutVars/>
      </dgm:prSet>
      <dgm:spPr/>
    </dgm:pt>
    <dgm:pt modelId="{65B5968E-B2C1-4A53-8020-090B06D1948F}" type="pres">
      <dgm:prSet presAssocID="{9AA45D8D-DC9B-45D7-9165-2572DE4CB4D5}" presName="FiveNodes_1" presStyleLbl="node1" presStyleIdx="0" presStyleCnt="5" custLinFactNeighborX="-958">
        <dgm:presLayoutVars>
          <dgm:bulletEnabled val="1"/>
        </dgm:presLayoutVars>
      </dgm:prSet>
      <dgm:spPr>
        <a:prstGeom prst="rect">
          <a:avLst/>
        </a:prstGeom>
      </dgm:spPr>
      <dgm:t>
        <a:bodyPr/>
        <a:lstStyle/>
        <a:p>
          <a:endParaRPr lang="en-US"/>
        </a:p>
      </dgm:t>
    </dgm:pt>
    <dgm:pt modelId="{F31DF084-799F-49A0-B28C-C566AC28FEEF}" type="pres">
      <dgm:prSet presAssocID="{9AA45D8D-DC9B-45D7-9165-2572DE4CB4D5}" presName="FiveNodes_2" presStyleLbl="node1" presStyleIdx="1" presStyleCnt="5">
        <dgm:presLayoutVars>
          <dgm:bulletEnabled val="1"/>
        </dgm:presLayoutVars>
      </dgm:prSet>
      <dgm:spPr>
        <a:prstGeom prst="rect">
          <a:avLst/>
        </a:prstGeom>
      </dgm:spPr>
      <dgm:t>
        <a:bodyPr/>
        <a:lstStyle/>
        <a:p>
          <a:endParaRPr lang="en-US"/>
        </a:p>
      </dgm:t>
    </dgm:pt>
    <dgm:pt modelId="{F84E7FF2-C5A1-4515-9B42-92C559FB3632}" type="pres">
      <dgm:prSet presAssocID="{9AA45D8D-DC9B-45D7-9165-2572DE4CB4D5}" presName="FiveNodes_3" presStyleLbl="node1" presStyleIdx="2" presStyleCnt="5">
        <dgm:presLayoutVars>
          <dgm:bulletEnabled val="1"/>
        </dgm:presLayoutVars>
      </dgm:prSet>
      <dgm:spPr>
        <a:prstGeom prst="rect">
          <a:avLst/>
        </a:prstGeom>
      </dgm:spPr>
      <dgm:t>
        <a:bodyPr/>
        <a:lstStyle/>
        <a:p>
          <a:endParaRPr lang="en-US"/>
        </a:p>
      </dgm:t>
    </dgm:pt>
    <dgm:pt modelId="{0D0F3A19-EA89-455C-ABE1-6BFC8C549202}" type="pres">
      <dgm:prSet presAssocID="{9AA45D8D-DC9B-45D7-9165-2572DE4CB4D5}" presName="FiveNodes_4" presStyleLbl="node1" presStyleIdx="3" presStyleCnt="5">
        <dgm:presLayoutVars>
          <dgm:bulletEnabled val="1"/>
        </dgm:presLayoutVars>
      </dgm:prSet>
      <dgm:spPr>
        <a:prstGeom prst="rect">
          <a:avLst/>
        </a:prstGeom>
      </dgm:spPr>
      <dgm:t>
        <a:bodyPr/>
        <a:lstStyle/>
        <a:p>
          <a:endParaRPr lang="en-US"/>
        </a:p>
      </dgm:t>
    </dgm:pt>
    <dgm:pt modelId="{17D464F2-B72B-4590-BFBF-7A4919547960}" type="pres">
      <dgm:prSet presAssocID="{9AA45D8D-DC9B-45D7-9165-2572DE4CB4D5}" presName="FiveNodes_5" presStyleLbl="node1" presStyleIdx="4" presStyleCnt="5">
        <dgm:presLayoutVars>
          <dgm:bulletEnabled val="1"/>
        </dgm:presLayoutVars>
      </dgm:prSet>
      <dgm:spPr>
        <a:prstGeom prst="rect">
          <a:avLst/>
        </a:prstGeom>
      </dgm:spPr>
      <dgm:t>
        <a:bodyPr/>
        <a:lstStyle/>
        <a:p>
          <a:endParaRPr lang="en-US"/>
        </a:p>
      </dgm:t>
    </dgm:pt>
    <dgm:pt modelId="{B2F340BB-FF50-4C23-BA1C-ED1975E0D2A2}" type="pres">
      <dgm:prSet presAssocID="{9AA45D8D-DC9B-45D7-9165-2572DE4CB4D5}" presName="FiveConn_1-2" presStyleLbl="fgAccFollowNode1" presStyleIdx="0" presStyleCnt="4">
        <dgm:presLayoutVars>
          <dgm:bulletEnabled val="1"/>
        </dgm:presLayoutVars>
      </dgm:prSet>
      <dgm:spPr/>
      <dgm:t>
        <a:bodyPr/>
        <a:lstStyle/>
        <a:p>
          <a:endParaRPr lang="en-US"/>
        </a:p>
      </dgm:t>
    </dgm:pt>
    <dgm:pt modelId="{6D76C40B-1B26-4A8F-9E1D-F6D559E31CD9}" type="pres">
      <dgm:prSet presAssocID="{9AA45D8D-DC9B-45D7-9165-2572DE4CB4D5}" presName="FiveConn_2-3" presStyleLbl="fgAccFollowNode1" presStyleIdx="1" presStyleCnt="4">
        <dgm:presLayoutVars>
          <dgm:bulletEnabled val="1"/>
        </dgm:presLayoutVars>
      </dgm:prSet>
      <dgm:spPr/>
      <dgm:t>
        <a:bodyPr/>
        <a:lstStyle/>
        <a:p>
          <a:endParaRPr lang="en-US"/>
        </a:p>
      </dgm:t>
    </dgm:pt>
    <dgm:pt modelId="{4BD812B4-44C7-4686-9F95-B66F134D2FB4}" type="pres">
      <dgm:prSet presAssocID="{9AA45D8D-DC9B-45D7-9165-2572DE4CB4D5}" presName="FiveConn_3-4" presStyleLbl="fgAccFollowNode1" presStyleIdx="2" presStyleCnt="4">
        <dgm:presLayoutVars>
          <dgm:bulletEnabled val="1"/>
        </dgm:presLayoutVars>
      </dgm:prSet>
      <dgm:spPr/>
      <dgm:t>
        <a:bodyPr/>
        <a:lstStyle/>
        <a:p>
          <a:endParaRPr lang="en-US"/>
        </a:p>
      </dgm:t>
    </dgm:pt>
    <dgm:pt modelId="{FBAFF33B-9BCB-4CFB-933D-AE3F02656126}" type="pres">
      <dgm:prSet presAssocID="{9AA45D8D-DC9B-45D7-9165-2572DE4CB4D5}" presName="FiveConn_4-5" presStyleLbl="fgAccFollowNode1" presStyleIdx="3" presStyleCnt="4">
        <dgm:presLayoutVars>
          <dgm:bulletEnabled val="1"/>
        </dgm:presLayoutVars>
      </dgm:prSet>
      <dgm:spPr/>
      <dgm:t>
        <a:bodyPr/>
        <a:lstStyle/>
        <a:p>
          <a:endParaRPr lang="en-US"/>
        </a:p>
      </dgm:t>
    </dgm:pt>
    <dgm:pt modelId="{D8F7FF3C-D406-46EF-A120-F49603DA1D57}" type="pres">
      <dgm:prSet presAssocID="{9AA45D8D-DC9B-45D7-9165-2572DE4CB4D5}" presName="FiveNodes_1_text" presStyleLbl="node1" presStyleIdx="4" presStyleCnt="5">
        <dgm:presLayoutVars>
          <dgm:bulletEnabled val="1"/>
        </dgm:presLayoutVars>
      </dgm:prSet>
      <dgm:spPr>
        <a:prstGeom prst="roundRect">
          <a:avLst/>
        </a:prstGeom>
      </dgm:spPr>
      <dgm:t>
        <a:bodyPr/>
        <a:lstStyle/>
        <a:p>
          <a:endParaRPr lang="en-US"/>
        </a:p>
      </dgm:t>
    </dgm:pt>
    <dgm:pt modelId="{02D1D134-7B66-4AA3-9A63-E9533415DB89}" type="pres">
      <dgm:prSet presAssocID="{9AA45D8D-DC9B-45D7-9165-2572DE4CB4D5}" presName="FiveNodes_2_text" presStyleLbl="node1" presStyleIdx="4" presStyleCnt="5">
        <dgm:presLayoutVars>
          <dgm:bulletEnabled val="1"/>
        </dgm:presLayoutVars>
      </dgm:prSet>
      <dgm:spPr/>
      <dgm:t>
        <a:bodyPr/>
        <a:lstStyle/>
        <a:p>
          <a:endParaRPr lang="en-US"/>
        </a:p>
      </dgm:t>
    </dgm:pt>
    <dgm:pt modelId="{52FC3528-57B3-48A5-83D7-6C72BE5B5DDC}" type="pres">
      <dgm:prSet presAssocID="{9AA45D8D-DC9B-45D7-9165-2572DE4CB4D5}" presName="FiveNodes_3_text" presStyleLbl="node1" presStyleIdx="4" presStyleCnt="5">
        <dgm:presLayoutVars>
          <dgm:bulletEnabled val="1"/>
        </dgm:presLayoutVars>
      </dgm:prSet>
      <dgm:spPr/>
      <dgm:t>
        <a:bodyPr/>
        <a:lstStyle/>
        <a:p>
          <a:endParaRPr lang="en-US"/>
        </a:p>
      </dgm:t>
    </dgm:pt>
    <dgm:pt modelId="{1CB3113F-477E-48D5-B3B0-FAA80F6523EB}" type="pres">
      <dgm:prSet presAssocID="{9AA45D8D-DC9B-45D7-9165-2572DE4CB4D5}" presName="FiveNodes_4_text" presStyleLbl="node1" presStyleIdx="4" presStyleCnt="5">
        <dgm:presLayoutVars>
          <dgm:bulletEnabled val="1"/>
        </dgm:presLayoutVars>
      </dgm:prSet>
      <dgm:spPr/>
      <dgm:t>
        <a:bodyPr/>
        <a:lstStyle/>
        <a:p>
          <a:endParaRPr lang="en-US"/>
        </a:p>
      </dgm:t>
    </dgm:pt>
    <dgm:pt modelId="{506F64F7-A4F3-4DE7-A13B-602278CBB75E}" type="pres">
      <dgm:prSet presAssocID="{9AA45D8D-DC9B-45D7-9165-2572DE4CB4D5}" presName="FiveNodes_5_text" presStyleLbl="node1" presStyleIdx="4" presStyleCnt="5">
        <dgm:presLayoutVars>
          <dgm:bulletEnabled val="1"/>
        </dgm:presLayoutVars>
      </dgm:prSet>
      <dgm:spPr/>
      <dgm:t>
        <a:bodyPr/>
        <a:lstStyle/>
        <a:p>
          <a:endParaRPr lang="en-US"/>
        </a:p>
      </dgm:t>
    </dgm:pt>
  </dgm:ptLst>
  <dgm:cxnLst>
    <dgm:cxn modelId="{AE36F118-37E5-4098-8824-980E2214D72F}" type="presOf" srcId="{591636C3-7E48-4451-AAEA-A1822CF3E519}" destId="{D8F7FF3C-D406-46EF-A120-F49603DA1D57}" srcOrd="1" destOrd="0" presId="urn:microsoft.com/office/officeart/2005/8/layout/vProcess5"/>
    <dgm:cxn modelId="{0C7D9AA6-D9D4-49C0-A1C6-134E5193C832}" type="presOf" srcId="{129F285A-3FFC-4F7E-AB3C-AD431897D1F5}" destId="{506F64F7-A4F3-4DE7-A13B-602278CBB75E}" srcOrd="1" destOrd="0" presId="urn:microsoft.com/office/officeart/2005/8/layout/vProcess5"/>
    <dgm:cxn modelId="{B25ECCD8-9E20-4E8F-A60B-B8E2983DC794}" type="presOf" srcId="{6B42A08E-5498-41B2-9A8B-F60B7C869043}" destId="{4BD812B4-44C7-4686-9F95-B66F134D2FB4}" srcOrd="0" destOrd="0" presId="urn:microsoft.com/office/officeart/2005/8/layout/vProcess5"/>
    <dgm:cxn modelId="{1B1CE0AD-455F-49CD-8124-39992F0CD0B3}" srcId="{9AA45D8D-DC9B-45D7-9165-2572DE4CB4D5}" destId="{591636C3-7E48-4451-AAEA-A1822CF3E519}" srcOrd="0" destOrd="0" parTransId="{31FB9C13-CEB8-4681-827D-804706690B9B}" sibTransId="{A9E18A89-ECBE-40CE-8095-2AA412F4DEA2}"/>
    <dgm:cxn modelId="{22F285DF-25D2-4E44-8C89-B04DEC9D1C77}" type="presOf" srcId="{129F285A-3FFC-4F7E-AB3C-AD431897D1F5}" destId="{17D464F2-B72B-4590-BFBF-7A4919547960}" srcOrd="0" destOrd="0" presId="urn:microsoft.com/office/officeart/2005/8/layout/vProcess5"/>
    <dgm:cxn modelId="{4DE3D564-90EF-421D-8862-3220B1AA293B}" type="presOf" srcId="{21844944-AF7A-4CC4-A3C6-AC732FA96C1F}" destId="{F31DF084-799F-49A0-B28C-C566AC28FEEF}" srcOrd="0" destOrd="0" presId="urn:microsoft.com/office/officeart/2005/8/layout/vProcess5"/>
    <dgm:cxn modelId="{1413D4AE-22E2-4292-8B27-5931F16B8D3A}" srcId="{9AA45D8D-DC9B-45D7-9165-2572DE4CB4D5}" destId="{21844944-AF7A-4CC4-A3C6-AC732FA96C1F}" srcOrd="1" destOrd="0" parTransId="{3C732BDE-6DEB-4276-BDF9-2BB7940A397F}" sibTransId="{040DBDB6-47D9-48C9-9F01-E3B45E201C99}"/>
    <dgm:cxn modelId="{B4F89978-E4AB-4BB6-AF12-E1CBAF9240F4}" type="presOf" srcId="{04A45E34-18CD-405A-B11D-9502632E26AB}" destId="{0D0F3A19-EA89-455C-ABE1-6BFC8C549202}" srcOrd="0" destOrd="0" presId="urn:microsoft.com/office/officeart/2005/8/layout/vProcess5"/>
    <dgm:cxn modelId="{EBDF4C4C-DE25-4C5D-923A-6329774355C7}" srcId="{9AA45D8D-DC9B-45D7-9165-2572DE4CB4D5}" destId="{BB077459-9F10-492B-B954-60AED8530009}" srcOrd="2" destOrd="0" parTransId="{C9746ED4-84D5-4A56-876B-5C31E76C926F}" sibTransId="{6B42A08E-5498-41B2-9A8B-F60B7C869043}"/>
    <dgm:cxn modelId="{EDF71C74-A639-4A8E-BDF4-F81B3D96DC7C}" type="presOf" srcId="{04A45E34-18CD-405A-B11D-9502632E26AB}" destId="{1CB3113F-477E-48D5-B3B0-FAA80F6523EB}" srcOrd="1" destOrd="0" presId="urn:microsoft.com/office/officeart/2005/8/layout/vProcess5"/>
    <dgm:cxn modelId="{3C296842-C212-4927-A295-F19CB51C2F6B}" type="presOf" srcId="{F9975510-2480-42FA-AC6A-F2B508B1D626}" destId="{FBAFF33B-9BCB-4CFB-933D-AE3F02656126}" srcOrd="0" destOrd="0" presId="urn:microsoft.com/office/officeart/2005/8/layout/vProcess5"/>
    <dgm:cxn modelId="{C309D9FF-D473-4194-904F-2824D6100DD8}" srcId="{9AA45D8D-DC9B-45D7-9165-2572DE4CB4D5}" destId="{129F285A-3FFC-4F7E-AB3C-AD431897D1F5}" srcOrd="4" destOrd="0" parTransId="{A47D07FB-10F7-4863-8441-5B852DE181EA}" sibTransId="{1C22155D-E392-404A-B768-9B63DF2704D2}"/>
    <dgm:cxn modelId="{5A058E63-D14D-4F4E-84AB-13E676355178}" type="presOf" srcId="{21844944-AF7A-4CC4-A3C6-AC732FA96C1F}" destId="{02D1D134-7B66-4AA3-9A63-E9533415DB89}" srcOrd="1" destOrd="0" presId="urn:microsoft.com/office/officeart/2005/8/layout/vProcess5"/>
    <dgm:cxn modelId="{B2EBB88B-C9DD-495C-97A7-9F436DCEA060}" type="presOf" srcId="{A9E18A89-ECBE-40CE-8095-2AA412F4DEA2}" destId="{B2F340BB-FF50-4C23-BA1C-ED1975E0D2A2}" srcOrd="0" destOrd="0" presId="urn:microsoft.com/office/officeart/2005/8/layout/vProcess5"/>
    <dgm:cxn modelId="{EF80BCF9-754D-4442-8A9C-5BBC6F753F62}" srcId="{9AA45D8D-DC9B-45D7-9165-2572DE4CB4D5}" destId="{247EFFD1-E900-4DBA-A557-61071EB9A260}" srcOrd="5" destOrd="0" parTransId="{94430754-C2CC-407F-A6E3-B7DA59DD3404}" sibTransId="{0CDD3025-CC0E-443F-AEDC-E2A2DA5D1471}"/>
    <dgm:cxn modelId="{4AF1348C-BE1B-4B7F-84F4-0333ED8568D6}" type="presOf" srcId="{BB077459-9F10-492B-B954-60AED8530009}" destId="{F84E7FF2-C5A1-4515-9B42-92C559FB3632}" srcOrd="0" destOrd="0" presId="urn:microsoft.com/office/officeart/2005/8/layout/vProcess5"/>
    <dgm:cxn modelId="{CE659E25-1CF1-4CE8-A367-67B939249770}" type="presOf" srcId="{9AA45D8D-DC9B-45D7-9165-2572DE4CB4D5}" destId="{EC804FDC-D596-4C38-BA35-FE1217EFAE4D}" srcOrd="0" destOrd="0" presId="urn:microsoft.com/office/officeart/2005/8/layout/vProcess5"/>
    <dgm:cxn modelId="{B6ED8824-6CAF-4130-A65E-C63BDBE719D7}" type="presOf" srcId="{591636C3-7E48-4451-AAEA-A1822CF3E519}" destId="{65B5968E-B2C1-4A53-8020-090B06D1948F}" srcOrd="0" destOrd="0" presId="urn:microsoft.com/office/officeart/2005/8/layout/vProcess5"/>
    <dgm:cxn modelId="{67A17B21-C8BC-4E57-A8A7-5EA88D7A537D}" type="presOf" srcId="{040DBDB6-47D9-48C9-9F01-E3B45E201C99}" destId="{6D76C40B-1B26-4A8F-9E1D-F6D559E31CD9}" srcOrd="0" destOrd="0" presId="urn:microsoft.com/office/officeart/2005/8/layout/vProcess5"/>
    <dgm:cxn modelId="{4AC1D7A1-A8C6-4ABF-A1A4-65738493E5E1}" type="presOf" srcId="{BB077459-9F10-492B-B954-60AED8530009}" destId="{52FC3528-57B3-48A5-83D7-6C72BE5B5DDC}" srcOrd="1" destOrd="0" presId="urn:microsoft.com/office/officeart/2005/8/layout/vProcess5"/>
    <dgm:cxn modelId="{2732A22F-EEFE-4577-BC6D-B6C0CFB3AF27}" srcId="{9AA45D8D-DC9B-45D7-9165-2572DE4CB4D5}" destId="{04A45E34-18CD-405A-B11D-9502632E26AB}" srcOrd="3" destOrd="0" parTransId="{94A62048-AADD-4F3D-BF2F-E5742CA67F4E}" sibTransId="{F9975510-2480-42FA-AC6A-F2B508B1D626}"/>
    <dgm:cxn modelId="{FD4187CD-35FA-4741-85DA-0F79679503B1}" type="presParOf" srcId="{EC804FDC-D596-4C38-BA35-FE1217EFAE4D}" destId="{9AD9B05A-4431-48B9-95EC-81C36F2862EA}" srcOrd="0" destOrd="0" presId="urn:microsoft.com/office/officeart/2005/8/layout/vProcess5"/>
    <dgm:cxn modelId="{3987D2A3-E6E6-4EEE-ABCD-D7FDCB2B36B6}" type="presParOf" srcId="{EC804FDC-D596-4C38-BA35-FE1217EFAE4D}" destId="{65B5968E-B2C1-4A53-8020-090B06D1948F}" srcOrd="1" destOrd="0" presId="urn:microsoft.com/office/officeart/2005/8/layout/vProcess5"/>
    <dgm:cxn modelId="{396B4141-0A1C-4352-9207-A7DE17D9241F}" type="presParOf" srcId="{EC804FDC-D596-4C38-BA35-FE1217EFAE4D}" destId="{F31DF084-799F-49A0-B28C-C566AC28FEEF}" srcOrd="2" destOrd="0" presId="urn:microsoft.com/office/officeart/2005/8/layout/vProcess5"/>
    <dgm:cxn modelId="{DFECFE42-2F79-4330-B4B1-D039DF9CF4E1}" type="presParOf" srcId="{EC804FDC-D596-4C38-BA35-FE1217EFAE4D}" destId="{F84E7FF2-C5A1-4515-9B42-92C559FB3632}" srcOrd="3" destOrd="0" presId="urn:microsoft.com/office/officeart/2005/8/layout/vProcess5"/>
    <dgm:cxn modelId="{131FD02A-15B3-465D-B131-E4A8ACF5DE7A}" type="presParOf" srcId="{EC804FDC-D596-4C38-BA35-FE1217EFAE4D}" destId="{0D0F3A19-EA89-455C-ABE1-6BFC8C549202}" srcOrd="4" destOrd="0" presId="urn:microsoft.com/office/officeart/2005/8/layout/vProcess5"/>
    <dgm:cxn modelId="{858EBFC8-10CC-45BA-9BA1-74F29DDC98D4}" type="presParOf" srcId="{EC804FDC-D596-4C38-BA35-FE1217EFAE4D}" destId="{17D464F2-B72B-4590-BFBF-7A4919547960}" srcOrd="5" destOrd="0" presId="urn:microsoft.com/office/officeart/2005/8/layout/vProcess5"/>
    <dgm:cxn modelId="{2B342A5E-DCA3-45EB-9D89-8A54E6098849}" type="presParOf" srcId="{EC804FDC-D596-4C38-BA35-FE1217EFAE4D}" destId="{B2F340BB-FF50-4C23-BA1C-ED1975E0D2A2}" srcOrd="6" destOrd="0" presId="urn:microsoft.com/office/officeart/2005/8/layout/vProcess5"/>
    <dgm:cxn modelId="{8F30D58E-2722-423C-8DF0-4BC9A59F6E5F}" type="presParOf" srcId="{EC804FDC-D596-4C38-BA35-FE1217EFAE4D}" destId="{6D76C40B-1B26-4A8F-9E1D-F6D559E31CD9}" srcOrd="7" destOrd="0" presId="urn:microsoft.com/office/officeart/2005/8/layout/vProcess5"/>
    <dgm:cxn modelId="{1D2BE88E-7999-44D1-9719-46C9E2F52B7A}" type="presParOf" srcId="{EC804FDC-D596-4C38-BA35-FE1217EFAE4D}" destId="{4BD812B4-44C7-4686-9F95-B66F134D2FB4}" srcOrd="8" destOrd="0" presId="urn:microsoft.com/office/officeart/2005/8/layout/vProcess5"/>
    <dgm:cxn modelId="{C855A0ED-0EE2-4417-B296-D51D343E5861}" type="presParOf" srcId="{EC804FDC-D596-4C38-BA35-FE1217EFAE4D}" destId="{FBAFF33B-9BCB-4CFB-933D-AE3F02656126}" srcOrd="9" destOrd="0" presId="urn:microsoft.com/office/officeart/2005/8/layout/vProcess5"/>
    <dgm:cxn modelId="{59E75B45-D34B-4AC0-B565-86BCDCA65590}" type="presParOf" srcId="{EC804FDC-D596-4C38-BA35-FE1217EFAE4D}" destId="{D8F7FF3C-D406-46EF-A120-F49603DA1D57}" srcOrd="10" destOrd="0" presId="urn:microsoft.com/office/officeart/2005/8/layout/vProcess5"/>
    <dgm:cxn modelId="{E1BE07A3-4341-4BB2-9256-F86EACD626A3}" type="presParOf" srcId="{EC804FDC-D596-4C38-BA35-FE1217EFAE4D}" destId="{02D1D134-7B66-4AA3-9A63-E9533415DB89}" srcOrd="11" destOrd="0" presId="urn:microsoft.com/office/officeart/2005/8/layout/vProcess5"/>
    <dgm:cxn modelId="{AA7F234C-BC53-4497-9817-F18D61288119}" type="presParOf" srcId="{EC804FDC-D596-4C38-BA35-FE1217EFAE4D}" destId="{52FC3528-57B3-48A5-83D7-6C72BE5B5DDC}" srcOrd="12" destOrd="0" presId="urn:microsoft.com/office/officeart/2005/8/layout/vProcess5"/>
    <dgm:cxn modelId="{E3F9CF58-E52D-473D-B9FD-59E9286F3F65}" type="presParOf" srcId="{EC804FDC-D596-4C38-BA35-FE1217EFAE4D}" destId="{1CB3113F-477E-48D5-B3B0-FAA80F6523EB}" srcOrd="13" destOrd="0" presId="urn:microsoft.com/office/officeart/2005/8/layout/vProcess5"/>
    <dgm:cxn modelId="{473942CB-E63C-46FD-AFC0-03FDDFB9B389}" type="presParOf" srcId="{EC804FDC-D596-4C38-BA35-FE1217EFAE4D}" destId="{506F64F7-A4F3-4DE7-A13B-602278CBB75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AA45D8D-DC9B-45D7-9165-2572DE4CB4D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91636C3-7E48-4451-AAEA-A1822CF3E519}">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1800" dirty="0" smtClean="0">
              <a:solidFill>
                <a:srgbClr val="006699"/>
              </a:solidFill>
              <a:latin typeface="Arial" pitchFamily="34" charset="0"/>
              <a:cs typeface="Arial" pitchFamily="34" charset="0"/>
            </a:rPr>
            <a:t>If a report has not been received after 4 weeks, the editorial office contacts the Reviewer</a:t>
          </a:r>
          <a:endParaRPr lang="en-US" sz="1800" dirty="0">
            <a:solidFill>
              <a:srgbClr val="006699"/>
            </a:solidFill>
            <a:latin typeface="Arial" pitchFamily="34" charset="0"/>
            <a:cs typeface="Arial" pitchFamily="34" charset="0"/>
          </a:endParaRPr>
        </a:p>
      </dgm:t>
    </dgm:pt>
    <dgm:pt modelId="{31FB9C13-CEB8-4681-827D-804706690B9B}" type="parTrans" cxnId="{1B1CE0AD-455F-49CD-8124-39992F0CD0B3}">
      <dgm:prSet/>
      <dgm:spPr/>
      <dgm:t>
        <a:bodyPr/>
        <a:lstStyle/>
        <a:p>
          <a:endParaRPr lang="en-US"/>
        </a:p>
      </dgm:t>
    </dgm:pt>
    <dgm:pt modelId="{A9E18A89-ECBE-40CE-8095-2AA412F4DEA2}" type="sibTrans" cxnId="{1B1CE0AD-455F-49CD-8124-39992F0CD0B3}">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21844944-AF7A-4CC4-A3C6-AC732FA96C1F}">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1800" dirty="0" smtClean="0">
              <a:solidFill>
                <a:srgbClr val="006699"/>
              </a:solidFill>
              <a:latin typeface="Arial" pitchFamily="34" charset="0"/>
              <a:cs typeface="Arial" pitchFamily="34" charset="0"/>
            </a:rPr>
            <a:t>If there is a notable disagreement between the reports of the Reviewers, a third Reviewer may be consulted</a:t>
          </a:r>
          <a:endParaRPr lang="en-US" sz="1800" dirty="0">
            <a:solidFill>
              <a:srgbClr val="006699"/>
            </a:solidFill>
            <a:latin typeface="Arial" pitchFamily="34" charset="0"/>
            <a:cs typeface="Arial" pitchFamily="34" charset="0"/>
          </a:endParaRPr>
        </a:p>
      </dgm:t>
    </dgm:pt>
    <dgm:pt modelId="{3C732BDE-6DEB-4276-BDF9-2BB7940A397F}" type="parTrans" cxnId="{1413D4AE-22E2-4292-8B27-5931F16B8D3A}">
      <dgm:prSet/>
      <dgm:spPr/>
      <dgm:t>
        <a:bodyPr/>
        <a:lstStyle/>
        <a:p>
          <a:endParaRPr lang="en-US"/>
        </a:p>
      </dgm:t>
    </dgm:pt>
    <dgm:pt modelId="{040DBDB6-47D9-48C9-9F01-E3B45E201C99}" type="sibTrans" cxnId="{1413D4AE-22E2-4292-8B27-5931F16B8D3A}">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BB077459-9F10-492B-B954-60AED8530009}">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1800" dirty="0" smtClean="0">
              <a:solidFill>
                <a:srgbClr val="006699"/>
              </a:solidFill>
              <a:latin typeface="Arial" pitchFamily="34" charset="0"/>
              <a:cs typeface="Arial" pitchFamily="34" charset="0"/>
            </a:rPr>
            <a:t>The anonymity of the Reviewers is maintained, unless a Reviewer asks the Editor to have their identity made known</a:t>
          </a:r>
          <a:endParaRPr lang="en-US" sz="1800" dirty="0">
            <a:solidFill>
              <a:srgbClr val="006699"/>
            </a:solidFill>
            <a:latin typeface="Arial" pitchFamily="34" charset="0"/>
            <a:cs typeface="Arial" pitchFamily="34" charset="0"/>
          </a:endParaRPr>
        </a:p>
      </dgm:t>
    </dgm:pt>
    <dgm:pt modelId="{C9746ED4-84D5-4A56-876B-5C31E76C926F}" type="parTrans" cxnId="{EBDF4C4C-DE25-4C5D-923A-6329774355C7}">
      <dgm:prSet/>
      <dgm:spPr/>
      <dgm:t>
        <a:bodyPr/>
        <a:lstStyle/>
        <a:p>
          <a:endParaRPr lang="en-US"/>
        </a:p>
      </dgm:t>
    </dgm:pt>
    <dgm:pt modelId="{6B42A08E-5498-41B2-9A8B-F60B7C869043}" type="sibTrans" cxnId="{EBDF4C4C-DE25-4C5D-923A-6329774355C7}">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C804FDC-D596-4C38-BA35-FE1217EFAE4D}" type="pres">
      <dgm:prSet presAssocID="{9AA45D8D-DC9B-45D7-9165-2572DE4CB4D5}" presName="outerComposite" presStyleCnt="0">
        <dgm:presLayoutVars>
          <dgm:chMax val="5"/>
          <dgm:dir/>
          <dgm:resizeHandles val="exact"/>
        </dgm:presLayoutVars>
      </dgm:prSet>
      <dgm:spPr/>
      <dgm:t>
        <a:bodyPr/>
        <a:lstStyle/>
        <a:p>
          <a:endParaRPr lang="en-US"/>
        </a:p>
      </dgm:t>
    </dgm:pt>
    <dgm:pt modelId="{9AD9B05A-4431-48B9-95EC-81C36F2862EA}" type="pres">
      <dgm:prSet presAssocID="{9AA45D8D-DC9B-45D7-9165-2572DE4CB4D5}" presName="dummyMaxCanvas" presStyleCnt="0">
        <dgm:presLayoutVars/>
      </dgm:prSet>
      <dgm:spPr/>
    </dgm:pt>
    <dgm:pt modelId="{CC9031C8-3C85-41D0-9F34-88BD2E2CAEAA}" type="pres">
      <dgm:prSet presAssocID="{9AA45D8D-DC9B-45D7-9165-2572DE4CB4D5}" presName="ThreeNodes_1" presStyleLbl="node1" presStyleIdx="0" presStyleCnt="3" custScaleX="97226" custScaleY="97226" custLinFactNeighborX="685">
        <dgm:presLayoutVars>
          <dgm:bulletEnabled val="1"/>
        </dgm:presLayoutVars>
      </dgm:prSet>
      <dgm:spPr>
        <a:prstGeom prst="rect">
          <a:avLst/>
        </a:prstGeom>
      </dgm:spPr>
      <dgm:t>
        <a:bodyPr/>
        <a:lstStyle/>
        <a:p>
          <a:endParaRPr lang="en-US"/>
        </a:p>
      </dgm:t>
    </dgm:pt>
    <dgm:pt modelId="{64F91E3B-7058-43B1-A997-FAAE3523F78B}" type="pres">
      <dgm:prSet presAssocID="{9AA45D8D-DC9B-45D7-9165-2572DE4CB4D5}" presName="ThreeNodes_2" presStyleLbl="node1" presStyleIdx="1" presStyleCnt="3" custScaleX="96364" custScaleY="96364">
        <dgm:presLayoutVars>
          <dgm:bulletEnabled val="1"/>
        </dgm:presLayoutVars>
      </dgm:prSet>
      <dgm:spPr>
        <a:prstGeom prst="rect">
          <a:avLst/>
        </a:prstGeom>
      </dgm:spPr>
      <dgm:t>
        <a:bodyPr/>
        <a:lstStyle/>
        <a:p>
          <a:endParaRPr lang="en-US"/>
        </a:p>
      </dgm:t>
    </dgm:pt>
    <dgm:pt modelId="{28F6D564-EFC0-4DBC-ACE5-2149CBD6205E}" type="pres">
      <dgm:prSet presAssocID="{9AA45D8D-DC9B-45D7-9165-2572DE4CB4D5}" presName="ThreeNodes_3" presStyleLbl="node1" presStyleIdx="2" presStyleCnt="3" custScaleX="94280" custScaleY="94279">
        <dgm:presLayoutVars>
          <dgm:bulletEnabled val="1"/>
        </dgm:presLayoutVars>
      </dgm:prSet>
      <dgm:spPr>
        <a:prstGeom prst="rect">
          <a:avLst/>
        </a:prstGeom>
      </dgm:spPr>
      <dgm:t>
        <a:bodyPr/>
        <a:lstStyle/>
        <a:p>
          <a:endParaRPr lang="en-US"/>
        </a:p>
      </dgm:t>
    </dgm:pt>
    <dgm:pt modelId="{5966F30F-00AA-46C2-8890-D5DA3ED59AC0}" type="pres">
      <dgm:prSet presAssocID="{9AA45D8D-DC9B-45D7-9165-2572DE4CB4D5}" presName="ThreeConn_1-2" presStyleLbl="fgAccFollowNode1" presStyleIdx="0" presStyleCnt="2">
        <dgm:presLayoutVars>
          <dgm:bulletEnabled val="1"/>
        </dgm:presLayoutVars>
      </dgm:prSet>
      <dgm:spPr/>
      <dgm:t>
        <a:bodyPr/>
        <a:lstStyle/>
        <a:p>
          <a:endParaRPr lang="en-US"/>
        </a:p>
      </dgm:t>
    </dgm:pt>
    <dgm:pt modelId="{3EE07B7C-911E-433A-AAEB-BAB13AB8C687}" type="pres">
      <dgm:prSet presAssocID="{9AA45D8D-DC9B-45D7-9165-2572DE4CB4D5}" presName="ThreeConn_2-3" presStyleLbl="fgAccFollowNode1" presStyleIdx="1" presStyleCnt="2">
        <dgm:presLayoutVars>
          <dgm:bulletEnabled val="1"/>
        </dgm:presLayoutVars>
      </dgm:prSet>
      <dgm:spPr/>
      <dgm:t>
        <a:bodyPr/>
        <a:lstStyle/>
        <a:p>
          <a:endParaRPr lang="en-US"/>
        </a:p>
      </dgm:t>
    </dgm:pt>
    <dgm:pt modelId="{CB1FB229-12A4-4023-A7CF-911DAD1F8424}" type="pres">
      <dgm:prSet presAssocID="{9AA45D8D-DC9B-45D7-9165-2572DE4CB4D5}" presName="ThreeNodes_1_text" presStyleLbl="node1" presStyleIdx="2" presStyleCnt="3">
        <dgm:presLayoutVars>
          <dgm:bulletEnabled val="1"/>
        </dgm:presLayoutVars>
      </dgm:prSet>
      <dgm:spPr/>
      <dgm:t>
        <a:bodyPr/>
        <a:lstStyle/>
        <a:p>
          <a:endParaRPr lang="en-US"/>
        </a:p>
      </dgm:t>
    </dgm:pt>
    <dgm:pt modelId="{E61B813B-6E09-4A4E-BD9D-AFEFC44E4DEE}" type="pres">
      <dgm:prSet presAssocID="{9AA45D8D-DC9B-45D7-9165-2572DE4CB4D5}" presName="ThreeNodes_2_text" presStyleLbl="node1" presStyleIdx="2" presStyleCnt="3">
        <dgm:presLayoutVars>
          <dgm:bulletEnabled val="1"/>
        </dgm:presLayoutVars>
      </dgm:prSet>
      <dgm:spPr/>
      <dgm:t>
        <a:bodyPr/>
        <a:lstStyle/>
        <a:p>
          <a:endParaRPr lang="en-US"/>
        </a:p>
      </dgm:t>
    </dgm:pt>
    <dgm:pt modelId="{44EC1EED-7EE5-4CB9-83EA-7F09BB0D4922}" type="pres">
      <dgm:prSet presAssocID="{9AA45D8D-DC9B-45D7-9165-2572DE4CB4D5}" presName="ThreeNodes_3_text" presStyleLbl="node1" presStyleIdx="2" presStyleCnt="3">
        <dgm:presLayoutVars>
          <dgm:bulletEnabled val="1"/>
        </dgm:presLayoutVars>
      </dgm:prSet>
      <dgm:spPr/>
      <dgm:t>
        <a:bodyPr/>
        <a:lstStyle/>
        <a:p>
          <a:endParaRPr lang="en-US"/>
        </a:p>
      </dgm:t>
    </dgm:pt>
  </dgm:ptLst>
  <dgm:cxnLst>
    <dgm:cxn modelId="{1B1CE0AD-455F-49CD-8124-39992F0CD0B3}" srcId="{9AA45D8D-DC9B-45D7-9165-2572DE4CB4D5}" destId="{591636C3-7E48-4451-AAEA-A1822CF3E519}" srcOrd="0" destOrd="0" parTransId="{31FB9C13-CEB8-4681-827D-804706690B9B}" sibTransId="{A9E18A89-ECBE-40CE-8095-2AA412F4DEA2}"/>
    <dgm:cxn modelId="{57D4C2C7-A4EE-46C2-98AD-01FF579151A8}" type="presOf" srcId="{040DBDB6-47D9-48C9-9F01-E3B45E201C99}" destId="{3EE07B7C-911E-433A-AAEB-BAB13AB8C687}" srcOrd="0" destOrd="0" presId="urn:microsoft.com/office/officeart/2005/8/layout/vProcess5"/>
    <dgm:cxn modelId="{8CCE0846-7459-45FB-A89F-D5D76DDABBA9}" type="presOf" srcId="{BB077459-9F10-492B-B954-60AED8530009}" destId="{44EC1EED-7EE5-4CB9-83EA-7F09BB0D4922}" srcOrd="1" destOrd="0" presId="urn:microsoft.com/office/officeart/2005/8/layout/vProcess5"/>
    <dgm:cxn modelId="{49D315A7-40AC-4655-8038-BCBAEE850439}" type="presOf" srcId="{591636C3-7E48-4451-AAEA-A1822CF3E519}" destId="{CC9031C8-3C85-41D0-9F34-88BD2E2CAEAA}" srcOrd="0" destOrd="0" presId="urn:microsoft.com/office/officeart/2005/8/layout/vProcess5"/>
    <dgm:cxn modelId="{FC31EAFF-457A-40DD-B96E-7D6960929BCC}" type="presOf" srcId="{9AA45D8D-DC9B-45D7-9165-2572DE4CB4D5}" destId="{EC804FDC-D596-4C38-BA35-FE1217EFAE4D}" srcOrd="0" destOrd="0" presId="urn:microsoft.com/office/officeart/2005/8/layout/vProcess5"/>
    <dgm:cxn modelId="{C2B22101-118D-47E8-A765-905585073FE1}" type="presOf" srcId="{21844944-AF7A-4CC4-A3C6-AC732FA96C1F}" destId="{E61B813B-6E09-4A4E-BD9D-AFEFC44E4DEE}" srcOrd="1" destOrd="0" presId="urn:microsoft.com/office/officeart/2005/8/layout/vProcess5"/>
    <dgm:cxn modelId="{1413D4AE-22E2-4292-8B27-5931F16B8D3A}" srcId="{9AA45D8D-DC9B-45D7-9165-2572DE4CB4D5}" destId="{21844944-AF7A-4CC4-A3C6-AC732FA96C1F}" srcOrd="1" destOrd="0" parTransId="{3C732BDE-6DEB-4276-BDF9-2BB7940A397F}" sibTransId="{040DBDB6-47D9-48C9-9F01-E3B45E201C99}"/>
    <dgm:cxn modelId="{B74646B2-E0F3-4C9E-8B3E-1116C00671CA}" type="presOf" srcId="{591636C3-7E48-4451-AAEA-A1822CF3E519}" destId="{CB1FB229-12A4-4023-A7CF-911DAD1F8424}" srcOrd="1" destOrd="0" presId="urn:microsoft.com/office/officeart/2005/8/layout/vProcess5"/>
    <dgm:cxn modelId="{EBDF4C4C-DE25-4C5D-923A-6329774355C7}" srcId="{9AA45D8D-DC9B-45D7-9165-2572DE4CB4D5}" destId="{BB077459-9F10-492B-B954-60AED8530009}" srcOrd="2" destOrd="0" parTransId="{C9746ED4-84D5-4A56-876B-5C31E76C926F}" sibTransId="{6B42A08E-5498-41B2-9A8B-F60B7C869043}"/>
    <dgm:cxn modelId="{AA42EC46-822C-4C32-B20C-64A269E66B4C}" type="presOf" srcId="{A9E18A89-ECBE-40CE-8095-2AA412F4DEA2}" destId="{5966F30F-00AA-46C2-8890-D5DA3ED59AC0}" srcOrd="0" destOrd="0" presId="urn:microsoft.com/office/officeart/2005/8/layout/vProcess5"/>
    <dgm:cxn modelId="{5AF568FA-8A91-4986-A496-97A798B91B5E}" type="presOf" srcId="{21844944-AF7A-4CC4-A3C6-AC732FA96C1F}" destId="{64F91E3B-7058-43B1-A997-FAAE3523F78B}" srcOrd="0" destOrd="0" presId="urn:microsoft.com/office/officeart/2005/8/layout/vProcess5"/>
    <dgm:cxn modelId="{FD64ABE1-C19A-45CF-990A-853DAD3BBE2A}" type="presOf" srcId="{BB077459-9F10-492B-B954-60AED8530009}" destId="{28F6D564-EFC0-4DBC-ACE5-2149CBD6205E}" srcOrd="0" destOrd="0" presId="urn:microsoft.com/office/officeart/2005/8/layout/vProcess5"/>
    <dgm:cxn modelId="{4CB237B6-19FC-4A65-8389-0A566DEEA36D}" type="presParOf" srcId="{EC804FDC-D596-4C38-BA35-FE1217EFAE4D}" destId="{9AD9B05A-4431-48B9-95EC-81C36F2862EA}" srcOrd="0" destOrd="0" presId="urn:microsoft.com/office/officeart/2005/8/layout/vProcess5"/>
    <dgm:cxn modelId="{A330B3B1-AE4B-4624-B28C-DEAEA75485BC}" type="presParOf" srcId="{EC804FDC-D596-4C38-BA35-FE1217EFAE4D}" destId="{CC9031C8-3C85-41D0-9F34-88BD2E2CAEAA}" srcOrd="1" destOrd="0" presId="urn:microsoft.com/office/officeart/2005/8/layout/vProcess5"/>
    <dgm:cxn modelId="{5931A37B-148D-4CE2-9459-46FEAFE74840}" type="presParOf" srcId="{EC804FDC-D596-4C38-BA35-FE1217EFAE4D}" destId="{64F91E3B-7058-43B1-A997-FAAE3523F78B}" srcOrd="2" destOrd="0" presId="urn:microsoft.com/office/officeart/2005/8/layout/vProcess5"/>
    <dgm:cxn modelId="{D10FA28D-EC35-4DB7-95C1-BB58F8FA7838}" type="presParOf" srcId="{EC804FDC-D596-4C38-BA35-FE1217EFAE4D}" destId="{28F6D564-EFC0-4DBC-ACE5-2149CBD6205E}" srcOrd="3" destOrd="0" presId="urn:microsoft.com/office/officeart/2005/8/layout/vProcess5"/>
    <dgm:cxn modelId="{F9833386-8342-4E2C-A08C-AAD8CD7F2BEB}" type="presParOf" srcId="{EC804FDC-D596-4C38-BA35-FE1217EFAE4D}" destId="{5966F30F-00AA-46C2-8890-D5DA3ED59AC0}" srcOrd="4" destOrd="0" presId="urn:microsoft.com/office/officeart/2005/8/layout/vProcess5"/>
    <dgm:cxn modelId="{28647D8E-3E77-4232-9CB9-CEF1C21FC79F}" type="presParOf" srcId="{EC804FDC-D596-4C38-BA35-FE1217EFAE4D}" destId="{3EE07B7C-911E-433A-AAEB-BAB13AB8C687}" srcOrd="5" destOrd="0" presId="urn:microsoft.com/office/officeart/2005/8/layout/vProcess5"/>
    <dgm:cxn modelId="{9CA7F51F-BB15-4C19-9D54-822CF1944A48}" type="presParOf" srcId="{EC804FDC-D596-4C38-BA35-FE1217EFAE4D}" destId="{CB1FB229-12A4-4023-A7CF-911DAD1F8424}" srcOrd="6" destOrd="0" presId="urn:microsoft.com/office/officeart/2005/8/layout/vProcess5"/>
    <dgm:cxn modelId="{BB97104F-992D-4EDE-85F3-2B7F4E4FC48B}" type="presParOf" srcId="{EC804FDC-D596-4C38-BA35-FE1217EFAE4D}" destId="{E61B813B-6E09-4A4E-BD9D-AFEFC44E4DEE}" srcOrd="7" destOrd="0" presId="urn:microsoft.com/office/officeart/2005/8/layout/vProcess5"/>
    <dgm:cxn modelId="{1D2A9E0F-2EAE-4650-9D7A-66324E011993}" type="presParOf" srcId="{EC804FDC-D596-4C38-BA35-FE1217EFAE4D}" destId="{44EC1EED-7EE5-4CB9-83EA-7F09BB0D4922}"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1432FD4-9E77-42CE-A08C-04218E78F63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245CA48F-EAF6-4AC3-95A4-CEDB92E64C83}">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Reviewers must not communicate directly</a:t>
          </a:r>
          <a:br>
            <a:rPr lang="en-US" sz="1800" dirty="0" smtClean="0">
              <a:solidFill>
                <a:srgbClr val="006699"/>
              </a:solidFill>
              <a:latin typeface="Arial" pitchFamily="34" charset="0"/>
              <a:cs typeface="Arial" pitchFamily="34" charset="0"/>
            </a:rPr>
          </a:br>
          <a:r>
            <a:rPr lang="en-US" sz="1800" dirty="0" smtClean="0">
              <a:solidFill>
                <a:srgbClr val="006699"/>
              </a:solidFill>
              <a:latin typeface="Arial" pitchFamily="34" charset="0"/>
              <a:cs typeface="Arial" pitchFamily="34" charset="0"/>
            </a:rPr>
            <a:t>with Authors</a:t>
          </a:r>
          <a:endParaRPr lang="en-US" sz="1800" dirty="0">
            <a:solidFill>
              <a:srgbClr val="006699"/>
            </a:solidFill>
            <a:latin typeface="Arial" pitchFamily="34" charset="0"/>
            <a:cs typeface="Arial" pitchFamily="34" charset="0"/>
          </a:endParaRPr>
        </a:p>
      </dgm:t>
    </dgm:pt>
    <dgm:pt modelId="{8EA51971-2245-4AC2-9A54-AE716CDF1936}" type="parTrans" cxnId="{95273699-4E13-4295-87AC-E1C7C1CBB6AE}">
      <dgm:prSet/>
      <dgm:spPr/>
      <dgm:t>
        <a:bodyPr/>
        <a:lstStyle/>
        <a:p>
          <a:endParaRPr lang="en-US"/>
        </a:p>
      </dgm:t>
    </dgm:pt>
    <dgm:pt modelId="{D66EB750-ADD7-4F57-AD02-5467C7297FE7}" type="sibTrans" cxnId="{95273699-4E13-4295-87AC-E1C7C1CBB6AE}">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71FD8F6B-6A95-4B1C-BC47-86F12B5112E5}">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All manuscripts and materials must be treated confidentially by Editors and Reviewers</a:t>
          </a:r>
          <a:endParaRPr lang="en-US" sz="1800" dirty="0">
            <a:solidFill>
              <a:srgbClr val="006699"/>
            </a:solidFill>
            <a:latin typeface="Arial" pitchFamily="34" charset="0"/>
            <a:cs typeface="Arial" pitchFamily="34" charset="0"/>
          </a:endParaRPr>
        </a:p>
      </dgm:t>
    </dgm:pt>
    <dgm:pt modelId="{B2BC7854-67E1-40E5-AD6D-941453F7F0F5}" type="parTrans" cxnId="{019D8A0E-DC3E-4079-8BB7-49E8217B62B3}">
      <dgm:prSet/>
      <dgm:spPr/>
      <dgm:t>
        <a:bodyPr/>
        <a:lstStyle/>
        <a:p>
          <a:endParaRPr lang="en-US"/>
        </a:p>
      </dgm:t>
    </dgm:pt>
    <dgm:pt modelId="{06FE387E-1A54-49AA-AEEE-03D77653AA97}" type="sibTrans" cxnId="{019D8A0E-DC3E-4079-8BB7-49E8217B62B3}">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F6F6C5FB-128E-40A5-8A7D-146B9468177B}">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The aim is to have a first decision to the authors by 4-6 weeks (depending on the field) after submission</a:t>
          </a:r>
          <a:endParaRPr lang="en-US" sz="1800" dirty="0">
            <a:solidFill>
              <a:srgbClr val="006699"/>
            </a:solidFill>
            <a:latin typeface="Arial" pitchFamily="34" charset="0"/>
            <a:cs typeface="Arial" pitchFamily="34" charset="0"/>
          </a:endParaRPr>
        </a:p>
      </dgm:t>
    </dgm:pt>
    <dgm:pt modelId="{EA5FD92E-8A62-447E-9EE5-D5107AB02D31}" type="parTrans" cxnId="{1ABA256E-0E13-433B-B336-A7C7714E1244}">
      <dgm:prSet/>
      <dgm:spPr/>
      <dgm:t>
        <a:bodyPr/>
        <a:lstStyle/>
        <a:p>
          <a:endParaRPr lang="en-US"/>
        </a:p>
      </dgm:t>
    </dgm:pt>
    <dgm:pt modelId="{2ADC9A37-C85A-4BFE-B996-6E741F6E8D4F}" type="sibTrans" cxnId="{1ABA256E-0E13-433B-B336-A7C7714E1244}">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5DFE8FAC-6873-46DB-985F-0AB0531D3745}">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Meeting the schedule objectives requires a</a:t>
          </a:r>
          <a:br>
            <a:rPr lang="en-US" sz="1800" dirty="0" smtClean="0">
              <a:solidFill>
                <a:srgbClr val="006699"/>
              </a:solidFill>
              <a:latin typeface="Arial" pitchFamily="34" charset="0"/>
              <a:cs typeface="Arial" pitchFamily="34" charset="0"/>
            </a:rPr>
          </a:br>
          <a:r>
            <a:rPr lang="en-US" sz="1800" dirty="0" smtClean="0">
              <a:solidFill>
                <a:srgbClr val="006699"/>
              </a:solidFill>
              <a:latin typeface="Arial" pitchFamily="34" charset="0"/>
              <a:cs typeface="Arial" pitchFamily="34" charset="0"/>
            </a:rPr>
            <a:t>significant effort by all involved</a:t>
          </a:r>
          <a:endParaRPr lang="en-US" sz="1800" dirty="0">
            <a:solidFill>
              <a:srgbClr val="006699"/>
            </a:solidFill>
            <a:latin typeface="Arial" pitchFamily="34" charset="0"/>
            <a:cs typeface="Arial" pitchFamily="34" charset="0"/>
          </a:endParaRPr>
        </a:p>
      </dgm:t>
    </dgm:pt>
    <dgm:pt modelId="{CB29E2F1-3912-400B-BA7D-4EACB9826499}" type="parTrans" cxnId="{80DC4FE6-D924-4517-B2AB-F13600D23551}">
      <dgm:prSet/>
      <dgm:spPr/>
      <dgm:t>
        <a:bodyPr/>
        <a:lstStyle/>
        <a:p>
          <a:endParaRPr lang="en-US"/>
        </a:p>
      </dgm:t>
    </dgm:pt>
    <dgm:pt modelId="{6E610894-7F7D-46A5-AA7F-28D98AE5F03C}" type="sibTrans" cxnId="{80DC4FE6-D924-4517-B2AB-F13600D23551}">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A8BD421-A34E-4754-AF04-AF6C78CF01B4}">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sz="1800" dirty="0" smtClean="0">
              <a:solidFill>
                <a:srgbClr val="006699"/>
              </a:solidFill>
              <a:latin typeface="Arial" pitchFamily="34" charset="0"/>
              <a:cs typeface="Arial" pitchFamily="34" charset="0"/>
            </a:rPr>
            <a:t>Reviewers should treat Authors as they themselves would like to be treated</a:t>
          </a:r>
          <a:endParaRPr lang="en-US" sz="1800" dirty="0">
            <a:solidFill>
              <a:srgbClr val="006699"/>
            </a:solidFill>
            <a:latin typeface="Arial" pitchFamily="34" charset="0"/>
            <a:cs typeface="Arial" pitchFamily="34" charset="0"/>
          </a:endParaRPr>
        </a:p>
      </dgm:t>
    </dgm:pt>
    <dgm:pt modelId="{E51CC117-6E47-46C2-8FFC-5459A9928430}" type="parTrans" cxnId="{D0EC6647-C117-4B0B-B3B2-D7A6F3315836}">
      <dgm:prSet/>
      <dgm:spPr/>
      <dgm:t>
        <a:bodyPr/>
        <a:lstStyle/>
        <a:p>
          <a:endParaRPr lang="en-US"/>
        </a:p>
      </dgm:t>
    </dgm:pt>
    <dgm:pt modelId="{353F13E5-D39C-45AC-95F3-49FBBB061B79}" type="sibTrans" cxnId="{D0EC6647-C117-4B0B-B3B2-D7A6F3315836}">
      <dgm:prSet/>
      <dgm:spPr/>
      <dgm:t>
        <a:bodyPr/>
        <a:lstStyle/>
        <a:p>
          <a:endParaRPr lang="en-US"/>
        </a:p>
      </dgm:t>
    </dgm:pt>
    <dgm:pt modelId="{4DA0A3FC-E2BB-4C2D-A9AD-DD185DCA5745}" type="pres">
      <dgm:prSet presAssocID="{21432FD4-9E77-42CE-A08C-04218E78F630}" presName="outerComposite" presStyleCnt="0">
        <dgm:presLayoutVars>
          <dgm:chMax val="5"/>
          <dgm:dir/>
          <dgm:resizeHandles val="exact"/>
        </dgm:presLayoutVars>
      </dgm:prSet>
      <dgm:spPr/>
      <dgm:t>
        <a:bodyPr/>
        <a:lstStyle/>
        <a:p>
          <a:endParaRPr lang="en-US"/>
        </a:p>
      </dgm:t>
    </dgm:pt>
    <dgm:pt modelId="{4289CC4B-7714-4D6B-ABB9-D4B2B0E1364D}" type="pres">
      <dgm:prSet presAssocID="{21432FD4-9E77-42CE-A08C-04218E78F630}" presName="dummyMaxCanvas" presStyleCnt="0">
        <dgm:presLayoutVars/>
      </dgm:prSet>
      <dgm:spPr/>
    </dgm:pt>
    <dgm:pt modelId="{E903AC13-FB33-4B26-A0E8-4C5EC09E5436}" type="pres">
      <dgm:prSet presAssocID="{21432FD4-9E77-42CE-A08C-04218E78F630}" presName="FiveNodes_1" presStyleLbl="node1" presStyleIdx="0" presStyleCnt="5">
        <dgm:presLayoutVars>
          <dgm:bulletEnabled val="1"/>
        </dgm:presLayoutVars>
      </dgm:prSet>
      <dgm:spPr>
        <a:prstGeom prst="rect">
          <a:avLst/>
        </a:prstGeom>
      </dgm:spPr>
      <dgm:t>
        <a:bodyPr/>
        <a:lstStyle/>
        <a:p>
          <a:endParaRPr lang="en-US"/>
        </a:p>
      </dgm:t>
    </dgm:pt>
    <dgm:pt modelId="{6DBE717E-8CFD-493A-B1D8-1A664F3523B5}" type="pres">
      <dgm:prSet presAssocID="{21432FD4-9E77-42CE-A08C-04218E78F630}" presName="FiveNodes_2" presStyleLbl="node1" presStyleIdx="1" presStyleCnt="5">
        <dgm:presLayoutVars>
          <dgm:bulletEnabled val="1"/>
        </dgm:presLayoutVars>
      </dgm:prSet>
      <dgm:spPr>
        <a:prstGeom prst="rect">
          <a:avLst/>
        </a:prstGeom>
      </dgm:spPr>
      <dgm:t>
        <a:bodyPr/>
        <a:lstStyle/>
        <a:p>
          <a:endParaRPr lang="en-US"/>
        </a:p>
      </dgm:t>
    </dgm:pt>
    <dgm:pt modelId="{6F0EFFC6-4A6B-4B6A-883B-3267FE7EB3DB}" type="pres">
      <dgm:prSet presAssocID="{21432FD4-9E77-42CE-A08C-04218E78F630}" presName="FiveNodes_3" presStyleLbl="node1" presStyleIdx="2" presStyleCnt="5">
        <dgm:presLayoutVars>
          <dgm:bulletEnabled val="1"/>
        </dgm:presLayoutVars>
      </dgm:prSet>
      <dgm:spPr>
        <a:prstGeom prst="rect">
          <a:avLst/>
        </a:prstGeom>
      </dgm:spPr>
      <dgm:t>
        <a:bodyPr/>
        <a:lstStyle/>
        <a:p>
          <a:endParaRPr lang="en-US"/>
        </a:p>
      </dgm:t>
    </dgm:pt>
    <dgm:pt modelId="{3369EFDE-0311-4AD0-A6D8-297F52D6416D}" type="pres">
      <dgm:prSet presAssocID="{21432FD4-9E77-42CE-A08C-04218E78F630}" presName="FiveNodes_4" presStyleLbl="node1" presStyleIdx="3" presStyleCnt="5">
        <dgm:presLayoutVars>
          <dgm:bulletEnabled val="1"/>
        </dgm:presLayoutVars>
      </dgm:prSet>
      <dgm:spPr>
        <a:prstGeom prst="rect">
          <a:avLst/>
        </a:prstGeom>
      </dgm:spPr>
      <dgm:t>
        <a:bodyPr/>
        <a:lstStyle/>
        <a:p>
          <a:endParaRPr lang="en-US"/>
        </a:p>
      </dgm:t>
    </dgm:pt>
    <dgm:pt modelId="{1E7D3177-5FD2-4639-A653-7B865A916AC7}" type="pres">
      <dgm:prSet presAssocID="{21432FD4-9E77-42CE-A08C-04218E78F630}" presName="FiveNodes_5" presStyleLbl="node1" presStyleIdx="4" presStyleCnt="5">
        <dgm:presLayoutVars>
          <dgm:bulletEnabled val="1"/>
        </dgm:presLayoutVars>
      </dgm:prSet>
      <dgm:spPr>
        <a:prstGeom prst="rect">
          <a:avLst/>
        </a:prstGeom>
      </dgm:spPr>
      <dgm:t>
        <a:bodyPr/>
        <a:lstStyle/>
        <a:p>
          <a:endParaRPr lang="en-US"/>
        </a:p>
      </dgm:t>
    </dgm:pt>
    <dgm:pt modelId="{8D1CFBDF-5303-4F4F-AE49-17781FD93867}" type="pres">
      <dgm:prSet presAssocID="{21432FD4-9E77-42CE-A08C-04218E78F630}" presName="FiveConn_1-2" presStyleLbl="fgAccFollowNode1" presStyleIdx="0" presStyleCnt="4">
        <dgm:presLayoutVars>
          <dgm:bulletEnabled val="1"/>
        </dgm:presLayoutVars>
      </dgm:prSet>
      <dgm:spPr/>
      <dgm:t>
        <a:bodyPr/>
        <a:lstStyle/>
        <a:p>
          <a:endParaRPr lang="en-US"/>
        </a:p>
      </dgm:t>
    </dgm:pt>
    <dgm:pt modelId="{C4DC4789-D3FB-4C1E-857F-3962FAFA8291}" type="pres">
      <dgm:prSet presAssocID="{21432FD4-9E77-42CE-A08C-04218E78F630}" presName="FiveConn_2-3" presStyleLbl="fgAccFollowNode1" presStyleIdx="1" presStyleCnt="4">
        <dgm:presLayoutVars>
          <dgm:bulletEnabled val="1"/>
        </dgm:presLayoutVars>
      </dgm:prSet>
      <dgm:spPr/>
      <dgm:t>
        <a:bodyPr/>
        <a:lstStyle/>
        <a:p>
          <a:endParaRPr lang="en-US"/>
        </a:p>
      </dgm:t>
    </dgm:pt>
    <dgm:pt modelId="{22080D39-8E27-4477-9BA9-B51D91D70A73}" type="pres">
      <dgm:prSet presAssocID="{21432FD4-9E77-42CE-A08C-04218E78F630}" presName="FiveConn_3-4" presStyleLbl="fgAccFollowNode1" presStyleIdx="2" presStyleCnt="4">
        <dgm:presLayoutVars>
          <dgm:bulletEnabled val="1"/>
        </dgm:presLayoutVars>
      </dgm:prSet>
      <dgm:spPr/>
      <dgm:t>
        <a:bodyPr/>
        <a:lstStyle/>
        <a:p>
          <a:endParaRPr lang="en-US"/>
        </a:p>
      </dgm:t>
    </dgm:pt>
    <dgm:pt modelId="{9D29C7C3-E608-4925-A325-468C7BF41862}" type="pres">
      <dgm:prSet presAssocID="{21432FD4-9E77-42CE-A08C-04218E78F630}" presName="FiveConn_4-5" presStyleLbl="fgAccFollowNode1" presStyleIdx="3" presStyleCnt="4">
        <dgm:presLayoutVars>
          <dgm:bulletEnabled val="1"/>
        </dgm:presLayoutVars>
      </dgm:prSet>
      <dgm:spPr/>
      <dgm:t>
        <a:bodyPr/>
        <a:lstStyle/>
        <a:p>
          <a:endParaRPr lang="en-US"/>
        </a:p>
      </dgm:t>
    </dgm:pt>
    <dgm:pt modelId="{4588F4E2-2FE2-4A4C-A1F4-BA5039FA3238}" type="pres">
      <dgm:prSet presAssocID="{21432FD4-9E77-42CE-A08C-04218E78F630}" presName="FiveNodes_1_text" presStyleLbl="node1" presStyleIdx="4" presStyleCnt="5">
        <dgm:presLayoutVars>
          <dgm:bulletEnabled val="1"/>
        </dgm:presLayoutVars>
      </dgm:prSet>
      <dgm:spPr/>
      <dgm:t>
        <a:bodyPr/>
        <a:lstStyle/>
        <a:p>
          <a:endParaRPr lang="en-US"/>
        </a:p>
      </dgm:t>
    </dgm:pt>
    <dgm:pt modelId="{2E5D84F9-FCE0-4AAF-B794-64A0D64EB069}" type="pres">
      <dgm:prSet presAssocID="{21432FD4-9E77-42CE-A08C-04218E78F630}" presName="FiveNodes_2_text" presStyleLbl="node1" presStyleIdx="4" presStyleCnt="5">
        <dgm:presLayoutVars>
          <dgm:bulletEnabled val="1"/>
        </dgm:presLayoutVars>
      </dgm:prSet>
      <dgm:spPr/>
      <dgm:t>
        <a:bodyPr/>
        <a:lstStyle/>
        <a:p>
          <a:endParaRPr lang="en-US"/>
        </a:p>
      </dgm:t>
    </dgm:pt>
    <dgm:pt modelId="{AE4B19B8-FBDA-4340-9421-AF0182C351F3}" type="pres">
      <dgm:prSet presAssocID="{21432FD4-9E77-42CE-A08C-04218E78F630}" presName="FiveNodes_3_text" presStyleLbl="node1" presStyleIdx="4" presStyleCnt="5">
        <dgm:presLayoutVars>
          <dgm:bulletEnabled val="1"/>
        </dgm:presLayoutVars>
      </dgm:prSet>
      <dgm:spPr/>
      <dgm:t>
        <a:bodyPr/>
        <a:lstStyle/>
        <a:p>
          <a:endParaRPr lang="en-US"/>
        </a:p>
      </dgm:t>
    </dgm:pt>
    <dgm:pt modelId="{6872C75A-B79F-4556-8262-15D440A1762B}" type="pres">
      <dgm:prSet presAssocID="{21432FD4-9E77-42CE-A08C-04218E78F630}" presName="FiveNodes_4_text" presStyleLbl="node1" presStyleIdx="4" presStyleCnt="5">
        <dgm:presLayoutVars>
          <dgm:bulletEnabled val="1"/>
        </dgm:presLayoutVars>
      </dgm:prSet>
      <dgm:spPr/>
      <dgm:t>
        <a:bodyPr/>
        <a:lstStyle/>
        <a:p>
          <a:endParaRPr lang="en-US"/>
        </a:p>
      </dgm:t>
    </dgm:pt>
    <dgm:pt modelId="{A6C3D7EA-EE4C-4740-9824-AC17CF02C347}" type="pres">
      <dgm:prSet presAssocID="{21432FD4-9E77-42CE-A08C-04218E78F630}" presName="FiveNodes_5_text" presStyleLbl="node1" presStyleIdx="4" presStyleCnt="5">
        <dgm:presLayoutVars>
          <dgm:bulletEnabled val="1"/>
        </dgm:presLayoutVars>
      </dgm:prSet>
      <dgm:spPr/>
      <dgm:t>
        <a:bodyPr/>
        <a:lstStyle/>
        <a:p>
          <a:endParaRPr lang="en-US"/>
        </a:p>
      </dgm:t>
    </dgm:pt>
  </dgm:ptLst>
  <dgm:cxnLst>
    <dgm:cxn modelId="{79D2C8E4-C5CE-4190-B121-E7DAE444DB07}" type="presOf" srcId="{2ADC9A37-C85A-4BFE-B996-6E741F6E8D4F}" destId="{22080D39-8E27-4477-9BA9-B51D91D70A73}" srcOrd="0" destOrd="0" presId="urn:microsoft.com/office/officeart/2005/8/layout/vProcess5"/>
    <dgm:cxn modelId="{D0EC6647-C117-4B0B-B3B2-D7A6F3315836}" srcId="{21432FD4-9E77-42CE-A08C-04218E78F630}" destId="{EA8BD421-A34E-4754-AF04-AF6C78CF01B4}" srcOrd="4" destOrd="0" parTransId="{E51CC117-6E47-46C2-8FFC-5459A9928430}" sibTransId="{353F13E5-D39C-45AC-95F3-49FBBB061B79}"/>
    <dgm:cxn modelId="{DDCA21B3-A4F4-44FB-855B-A8731273D4EB}" type="presOf" srcId="{245CA48F-EAF6-4AC3-95A4-CEDB92E64C83}" destId="{4588F4E2-2FE2-4A4C-A1F4-BA5039FA3238}" srcOrd="1" destOrd="0" presId="urn:microsoft.com/office/officeart/2005/8/layout/vProcess5"/>
    <dgm:cxn modelId="{1ABA256E-0E13-433B-B336-A7C7714E1244}" srcId="{21432FD4-9E77-42CE-A08C-04218E78F630}" destId="{F6F6C5FB-128E-40A5-8A7D-146B9468177B}" srcOrd="2" destOrd="0" parTransId="{EA5FD92E-8A62-447E-9EE5-D5107AB02D31}" sibTransId="{2ADC9A37-C85A-4BFE-B996-6E741F6E8D4F}"/>
    <dgm:cxn modelId="{6A40E31C-40D6-4A33-89C5-99C6E48E3F10}" type="presOf" srcId="{5DFE8FAC-6873-46DB-985F-0AB0531D3745}" destId="{3369EFDE-0311-4AD0-A6D8-297F52D6416D}" srcOrd="0" destOrd="0" presId="urn:microsoft.com/office/officeart/2005/8/layout/vProcess5"/>
    <dgm:cxn modelId="{019D8A0E-DC3E-4079-8BB7-49E8217B62B3}" srcId="{21432FD4-9E77-42CE-A08C-04218E78F630}" destId="{71FD8F6B-6A95-4B1C-BC47-86F12B5112E5}" srcOrd="1" destOrd="0" parTransId="{B2BC7854-67E1-40E5-AD6D-941453F7F0F5}" sibTransId="{06FE387E-1A54-49AA-AEEE-03D77653AA97}"/>
    <dgm:cxn modelId="{80DC4FE6-D924-4517-B2AB-F13600D23551}" srcId="{21432FD4-9E77-42CE-A08C-04218E78F630}" destId="{5DFE8FAC-6873-46DB-985F-0AB0531D3745}" srcOrd="3" destOrd="0" parTransId="{CB29E2F1-3912-400B-BA7D-4EACB9826499}" sibTransId="{6E610894-7F7D-46A5-AA7F-28D98AE5F03C}"/>
    <dgm:cxn modelId="{EF86C4C0-08F1-42B1-8A0A-45CA89D550D2}" type="presOf" srcId="{71FD8F6B-6A95-4B1C-BC47-86F12B5112E5}" destId="{6DBE717E-8CFD-493A-B1D8-1A664F3523B5}" srcOrd="0" destOrd="0" presId="urn:microsoft.com/office/officeart/2005/8/layout/vProcess5"/>
    <dgm:cxn modelId="{9C8B6384-D224-4E29-B82B-5BADC618D845}" type="presOf" srcId="{5DFE8FAC-6873-46DB-985F-0AB0531D3745}" destId="{6872C75A-B79F-4556-8262-15D440A1762B}" srcOrd="1" destOrd="0" presId="urn:microsoft.com/office/officeart/2005/8/layout/vProcess5"/>
    <dgm:cxn modelId="{FD2899A7-5AEC-490D-802A-D5CB3186D25D}" type="presOf" srcId="{21432FD4-9E77-42CE-A08C-04218E78F630}" destId="{4DA0A3FC-E2BB-4C2D-A9AD-DD185DCA5745}" srcOrd="0" destOrd="0" presId="urn:microsoft.com/office/officeart/2005/8/layout/vProcess5"/>
    <dgm:cxn modelId="{E580E3F5-D872-434B-9779-7F94352ED27D}" type="presOf" srcId="{D66EB750-ADD7-4F57-AD02-5467C7297FE7}" destId="{8D1CFBDF-5303-4F4F-AE49-17781FD93867}" srcOrd="0" destOrd="0" presId="urn:microsoft.com/office/officeart/2005/8/layout/vProcess5"/>
    <dgm:cxn modelId="{923A7B56-05BE-4747-9F71-018017AB7F8E}" type="presOf" srcId="{6E610894-7F7D-46A5-AA7F-28D98AE5F03C}" destId="{9D29C7C3-E608-4925-A325-468C7BF41862}" srcOrd="0" destOrd="0" presId="urn:microsoft.com/office/officeart/2005/8/layout/vProcess5"/>
    <dgm:cxn modelId="{5658F97D-C8DB-44E0-9D1D-9A94146C4E46}" type="presOf" srcId="{71FD8F6B-6A95-4B1C-BC47-86F12B5112E5}" destId="{2E5D84F9-FCE0-4AAF-B794-64A0D64EB069}" srcOrd="1" destOrd="0" presId="urn:microsoft.com/office/officeart/2005/8/layout/vProcess5"/>
    <dgm:cxn modelId="{815D4F9A-3F30-4934-836C-44BAF543FFD7}" type="presOf" srcId="{EA8BD421-A34E-4754-AF04-AF6C78CF01B4}" destId="{A6C3D7EA-EE4C-4740-9824-AC17CF02C347}" srcOrd="1" destOrd="0" presId="urn:microsoft.com/office/officeart/2005/8/layout/vProcess5"/>
    <dgm:cxn modelId="{A906B5A8-6DCA-4BD1-B530-7AC950F40627}" type="presOf" srcId="{06FE387E-1A54-49AA-AEEE-03D77653AA97}" destId="{C4DC4789-D3FB-4C1E-857F-3962FAFA8291}" srcOrd="0" destOrd="0" presId="urn:microsoft.com/office/officeart/2005/8/layout/vProcess5"/>
    <dgm:cxn modelId="{97669BEA-43C0-4B68-8102-071A0EEE024A}" type="presOf" srcId="{F6F6C5FB-128E-40A5-8A7D-146B9468177B}" destId="{AE4B19B8-FBDA-4340-9421-AF0182C351F3}" srcOrd="1" destOrd="0" presId="urn:microsoft.com/office/officeart/2005/8/layout/vProcess5"/>
    <dgm:cxn modelId="{05B9DB9C-28CF-4906-BC8D-1B0C1AFA52A2}" type="presOf" srcId="{245CA48F-EAF6-4AC3-95A4-CEDB92E64C83}" destId="{E903AC13-FB33-4B26-A0E8-4C5EC09E5436}" srcOrd="0" destOrd="0" presId="urn:microsoft.com/office/officeart/2005/8/layout/vProcess5"/>
    <dgm:cxn modelId="{3AF1211C-36C4-48E4-AB54-7CFDBCB855BF}" type="presOf" srcId="{F6F6C5FB-128E-40A5-8A7D-146B9468177B}" destId="{6F0EFFC6-4A6B-4B6A-883B-3267FE7EB3DB}" srcOrd="0" destOrd="0" presId="urn:microsoft.com/office/officeart/2005/8/layout/vProcess5"/>
    <dgm:cxn modelId="{83FAEA7D-7E02-407C-88C2-61299872B222}" type="presOf" srcId="{EA8BD421-A34E-4754-AF04-AF6C78CF01B4}" destId="{1E7D3177-5FD2-4639-A653-7B865A916AC7}" srcOrd="0" destOrd="0" presId="urn:microsoft.com/office/officeart/2005/8/layout/vProcess5"/>
    <dgm:cxn modelId="{95273699-4E13-4295-87AC-E1C7C1CBB6AE}" srcId="{21432FD4-9E77-42CE-A08C-04218E78F630}" destId="{245CA48F-EAF6-4AC3-95A4-CEDB92E64C83}" srcOrd="0" destOrd="0" parTransId="{8EA51971-2245-4AC2-9A54-AE716CDF1936}" sibTransId="{D66EB750-ADD7-4F57-AD02-5467C7297FE7}"/>
    <dgm:cxn modelId="{622D83B7-39AF-4853-BB19-ADBCAFE15511}" type="presParOf" srcId="{4DA0A3FC-E2BB-4C2D-A9AD-DD185DCA5745}" destId="{4289CC4B-7714-4D6B-ABB9-D4B2B0E1364D}" srcOrd="0" destOrd="0" presId="urn:microsoft.com/office/officeart/2005/8/layout/vProcess5"/>
    <dgm:cxn modelId="{2DC1B496-D7EB-462D-AA7E-7C0386B4344D}" type="presParOf" srcId="{4DA0A3FC-E2BB-4C2D-A9AD-DD185DCA5745}" destId="{E903AC13-FB33-4B26-A0E8-4C5EC09E5436}" srcOrd="1" destOrd="0" presId="urn:microsoft.com/office/officeart/2005/8/layout/vProcess5"/>
    <dgm:cxn modelId="{0A2D5F5D-5F16-4AEE-9BAB-0082588D068F}" type="presParOf" srcId="{4DA0A3FC-E2BB-4C2D-A9AD-DD185DCA5745}" destId="{6DBE717E-8CFD-493A-B1D8-1A664F3523B5}" srcOrd="2" destOrd="0" presId="urn:microsoft.com/office/officeart/2005/8/layout/vProcess5"/>
    <dgm:cxn modelId="{A977B053-F0F1-487E-901F-FFCEC8BCE5F8}" type="presParOf" srcId="{4DA0A3FC-E2BB-4C2D-A9AD-DD185DCA5745}" destId="{6F0EFFC6-4A6B-4B6A-883B-3267FE7EB3DB}" srcOrd="3" destOrd="0" presId="urn:microsoft.com/office/officeart/2005/8/layout/vProcess5"/>
    <dgm:cxn modelId="{0CBD4D2A-3665-43FA-8AF9-2499092912EF}" type="presParOf" srcId="{4DA0A3FC-E2BB-4C2D-A9AD-DD185DCA5745}" destId="{3369EFDE-0311-4AD0-A6D8-297F52D6416D}" srcOrd="4" destOrd="0" presId="urn:microsoft.com/office/officeart/2005/8/layout/vProcess5"/>
    <dgm:cxn modelId="{249609B9-9270-44EB-BA9B-F45C362CE2DC}" type="presParOf" srcId="{4DA0A3FC-E2BB-4C2D-A9AD-DD185DCA5745}" destId="{1E7D3177-5FD2-4639-A653-7B865A916AC7}" srcOrd="5" destOrd="0" presId="urn:microsoft.com/office/officeart/2005/8/layout/vProcess5"/>
    <dgm:cxn modelId="{874F733F-D3BF-41A3-B13F-B9A8B907F75D}" type="presParOf" srcId="{4DA0A3FC-E2BB-4C2D-A9AD-DD185DCA5745}" destId="{8D1CFBDF-5303-4F4F-AE49-17781FD93867}" srcOrd="6" destOrd="0" presId="urn:microsoft.com/office/officeart/2005/8/layout/vProcess5"/>
    <dgm:cxn modelId="{2E342A01-0A45-49F1-BA88-749860931C3D}" type="presParOf" srcId="{4DA0A3FC-E2BB-4C2D-A9AD-DD185DCA5745}" destId="{C4DC4789-D3FB-4C1E-857F-3962FAFA8291}" srcOrd="7" destOrd="0" presId="urn:microsoft.com/office/officeart/2005/8/layout/vProcess5"/>
    <dgm:cxn modelId="{3B220EB3-287D-4BCE-B4B1-5F68ACC2A917}" type="presParOf" srcId="{4DA0A3FC-E2BB-4C2D-A9AD-DD185DCA5745}" destId="{22080D39-8E27-4477-9BA9-B51D91D70A73}" srcOrd="8" destOrd="0" presId="urn:microsoft.com/office/officeart/2005/8/layout/vProcess5"/>
    <dgm:cxn modelId="{7AC8766A-07DA-4EE3-AB90-71725FA22E67}" type="presParOf" srcId="{4DA0A3FC-E2BB-4C2D-A9AD-DD185DCA5745}" destId="{9D29C7C3-E608-4925-A325-468C7BF41862}" srcOrd="9" destOrd="0" presId="urn:microsoft.com/office/officeart/2005/8/layout/vProcess5"/>
    <dgm:cxn modelId="{5FBDC0D2-241D-4CCD-B41A-CFB53FE75D69}" type="presParOf" srcId="{4DA0A3FC-E2BB-4C2D-A9AD-DD185DCA5745}" destId="{4588F4E2-2FE2-4A4C-A1F4-BA5039FA3238}" srcOrd="10" destOrd="0" presId="urn:microsoft.com/office/officeart/2005/8/layout/vProcess5"/>
    <dgm:cxn modelId="{71176370-5F21-4DB1-97E1-41712B3DD941}" type="presParOf" srcId="{4DA0A3FC-E2BB-4C2D-A9AD-DD185DCA5745}" destId="{2E5D84F9-FCE0-4AAF-B794-64A0D64EB069}" srcOrd="11" destOrd="0" presId="urn:microsoft.com/office/officeart/2005/8/layout/vProcess5"/>
    <dgm:cxn modelId="{0230E7B2-2D9C-4C05-800C-0C11E1743306}" type="presParOf" srcId="{4DA0A3FC-E2BB-4C2D-A9AD-DD185DCA5745}" destId="{AE4B19B8-FBDA-4340-9421-AF0182C351F3}" srcOrd="12" destOrd="0" presId="urn:microsoft.com/office/officeart/2005/8/layout/vProcess5"/>
    <dgm:cxn modelId="{6A644E84-F1E1-41D9-A397-7B36C69AE378}" type="presParOf" srcId="{4DA0A3FC-E2BB-4C2D-A9AD-DD185DCA5745}" destId="{6872C75A-B79F-4556-8262-15D440A1762B}" srcOrd="13" destOrd="0" presId="urn:microsoft.com/office/officeart/2005/8/layout/vProcess5"/>
    <dgm:cxn modelId="{2AC769D7-3401-4275-ABFB-BEF28D51D058}" type="presParOf" srcId="{4DA0A3FC-E2BB-4C2D-A9AD-DD185DCA5745}" destId="{A6C3D7EA-EE4C-4740-9824-AC17CF02C34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3C6C0A-7A4A-4520-8788-832C0F0249C2}" type="doc">
      <dgm:prSet loTypeId="urn:microsoft.com/office/officeart/2005/8/layout/vList3#6" loCatId="list" qsTypeId="urn:microsoft.com/office/officeart/2005/8/quickstyle/simple1" qsCatId="simple" csTypeId="urn:microsoft.com/office/officeart/2005/8/colors/accent1_2" csCatId="accent1" phldr="1"/>
      <dgm:spPr/>
      <dgm:t>
        <a:bodyPr/>
        <a:lstStyle/>
        <a:p>
          <a:endParaRPr lang="en-US"/>
        </a:p>
      </dgm:t>
    </dgm:pt>
    <dgm:pt modelId="{54C22395-95EC-4CE9-B508-6FFF151837E7}">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2000" dirty="0" smtClean="0">
              <a:solidFill>
                <a:srgbClr val="006699"/>
              </a:solidFill>
              <a:latin typeface="Arial" pitchFamily="34" charset="0"/>
              <a:cs typeface="Arial" pitchFamily="34" charset="0"/>
            </a:rPr>
            <a:t>Full articles</a:t>
          </a:r>
          <a:endParaRPr lang="en-US" sz="2000" dirty="0">
            <a:solidFill>
              <a:srgbClr val="006699"/>
            </a:solidFill>
            <a:latin typeface="Arial" pitchFamily="34" charset="0"/>
            <a:cs typeface="Arial" pitchFamily="34" charset="0"/>
          </a:endParaRPr>
        </a:p>
      </dgm:t>
    </dgm:pt>
    <dgm:pt modelId="{E7010F13-41BE-426F-BD56-1EBD01B24D9D}" type="parTrans" cxnId="{628CD7AB-8B1B-4678-B562-C32481EEFC80}">
      <dgm:prSet/>
      <dgm:spPr/>
      <dgm:t>
        <a:bodyPr/>
        <a:lstStyle/>
        <a:p>
          <a:pPr algn="ctr"/>
          <a:endParaRPr lang="en-US"/>
        </a:p>
      </dgm:t>
    </dgm:pt>
    <dgm:pt modelId="{5F9DC5B8-0296-469D-A159-CCC9DBEDEA82}" type="sibTrans" cxnId="{628CD7AB-8B1B-4678-B562-C32481EEFC80}">
      <dgm:prSet/>
      <dgm:spPr/>
      <dgm:t>
        <a:bodyPr/>
        <a:lstStyle/>
        <a:p>
          <a:pPr algn="ctr"/>
          <a:endParaRPr lang="en-US"/>
        </a:p>
      </dgm:t>
    </dgm:pt>
    <dgm:pt modelId="{596C04A9-ECBE-47E5-9FAB-EB66613EFFF6}" type="pres">
      <dgm:prSet presAssocID="{7A3C6C0A-7A4A-4520-8788-832C0F0249C2}" presName="linearFlow" presStyleCnt="0">
        <dgm:presLayoutVars>
          <dgm:dir/>
          <dgm:resizeHandles val="exact"/>
        </dgm:presLayoutVars>
      </dgm:prSet>
      <dgm:spPr/>
      <dgm:t>
        <a:bodyPr/>
        <a:lstStyle/>
        <a:p>
          <a:endParaRPr lang="en-US"/>
        </a:p>
      </dgm:t>
    </dgm:pt>
    <dgm:pt modelId="{12480B85-3F10-40D6-9725-184735E04DCE}" type="pres">
      <dgm:prSet presAssocID="{54C22395-95EC-4CE9-B508-6FFF151837E7}" presName="composite" presStyleCnt="0"/>
      <dgm:spPr/>
    </dgm:pt>
    <dgm:pt modelId="{23D5472A-A1EF-4F5F-9FA9-E4FFDCB8CE4E}" type="pres">
      <dgm:prSet presAssocID="{54C22395-95EC-4CE9-B508-6FFF151837E7}" presName="imgShp" presStyleLbl="fgImgPlace1" presStyleIdx="0" presStyleCnt="1"/>
      <dgm:spPr>
        <a:blipFill rotWithShape="0">
          <a:blip xmlns:r="http://schemas.openxmlformats.org/officeDocument/2006/relationships" r:embed="rId1"/>
          <a:stretch>
            <a:fillRect/>
          </a:stretch>
        </a:blipFill>
      </dgm:spPr>
      <dgm:t>
        <a:bodyPr/>
        <a:lstStyle/>
        <a:p>
          <a:endParaRPr lang="en-US"/>
        </a:p>
      </dgm:t>
    </dgm:pt>
    <dgm:pt modelId="{8E1CEC86-B0BC-4C92-AB2B-A8333C848253}" type="pres">
      <dgm:prSet presAssocID="{54C22395-95EC-4CE9-B508-6FFF151837E7}" presName="txShp" presStyleLbl="node1" presStyleIdx="0" presStyleCnt="1" custLinFactNeighborY="1826">
        <dgm:presLayoutVars>
          <dgm:bulletEnabled val="1"/>
        </dgm:presLayoutVars>
      </dgm:prSet>
      <dgm:spPr>
        <a:prstGeom prst="rect">
          <a:avLst/>
        </a:prstGeom>
      </dgm:spPr>
      <dgm:t>
        <a:bodyPr/>
        <a:lstStyle/>
        <a:p>
          <a:endParaRPr lang="en-US"/>
        </a:p>
      </dgm:t>
    </dgm:pt>
  </dgm:ptLst>
  <dgm:cxnLst>
    <dgm:cxn modelId="{188A8EB0-CCB8-49D8-91F6-0FC062C23CDB}" type="presOf" srcId="{7A3C6C0A-7A4A-4520-8788-832C0F0249C2}" destId="{596C04A9-ECBE-47E5-9FAB-EB66613EFFF6}" srcOrd="0" destOrd="0" presId="urn:microsoft.com/office/officeart/2005/8/layout/vList3#6"/>
    <dgm:cxn modelId="{628CD7AB-8B1B-4678-B562-C32481EEFC80}" srcId="{7A3C6C0A-7A4A-4520-8788-832C0F0249C2}" destId="{54C22395-95EC-4CE9-B508-6FFF151837E7}" srcOrd="0" destOrd="0" parTransId="{E7010F13-41BE-426F-BD56-1EBD01B24D9D}" sibTransId="{5F9DC5B8-0296-469D-A159-CCC9DBEDEA82}"/>
    <dgm:cxn modelId="{ED09A8EE-BD41-4948-8838-CFE5550F081F}" type="presOf" srcId="{54C22395-95EC-4CE9-B508-6FFF151837E7}" destId="{8E1CEC86-B0BC-4C92-AB2B-A8333C848253}" srcOrd="0" destOrd="0" presId="urn:microsoft.com/office/officeart/2005/8/layout/vList3#6"/>
    <dgm:cxn modelId="{7FC6D6A3-1E88-4337-9DAB-0269A4AC6E60}" type="presParOf" srcId="{596C04A9-ECBE-47E5-9FAB-EB66613EFFF6}" destId="{12480B85-3F10-40D6-9725-184735E04DCE}" srcOrd="0" destOrd="0" presId="urn:microsoft.com/office/officeart/2005/8/layout/vList3#6"/>
    <dgm:cxn modelId="{CDD9C660-132B-46CD-8717-5D95289F7F45}" type="presParOf" srcId="{12480B85-3F10-40D6-9725-184735E04DCE}" destId="{23D5472A-A1EF-4F5F-9FA9-E4FFDCB8CE4E}" srcOrd="0" destOrd="0" presId="urn:microsoft.com/office/officeart/2005/8/layout/vList3#6"/>
    <dgm:cxn modelId="{FAA05370-B1A1-4454-92E3-CF1CCDFB4F35}" type="presParOf" srcId="{12480B85-3F10-40D6-9725-184735E04DCE}" destId="{8E1CEC86-B0BC-4C92-AB2B-A8333C848253}" srcOrd="1" destOrd="0" presId="urn:microsoft.com/office/officeart/2005/8/layout/vList3#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3C6C0A-7A4A-4520-8788-832C0F0249C2}" type="doc">
      <dgm:prSet loTypeId="urn:microsoft.com/office/officeart/2005/8/layout/vList3#7" loCatId="list" qsTypeId="urn:microsoft.com/office/officeart/2005/8/quickstyle/simple1" qsCatId="simple" csTypeId="urn:microsoft.com/office/officeart/2005/8/colors/accent1_2" csCatId="accent1" phldr="1"/>
      <dgm:spPr/>
      <dgm:t>
        <a:bodyPr/>
        <a:lstStyle/>
        <a:p>
          <a:endParaRPr lang="en-US"/>
        </a:p>
      </dgm:t>
    </dgm:pt>
    <dgm:pt modelId="{54C22395-95EC-4CE9-B508-6FFF151837E7}">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altLang="zh-CN" sz="1900" dirty="0" smtClean="0">
              <a:solidFill>
                <a:srgbClr val="07779D"/>
              </a:solidFill>
              <a:latin typeface="Arial" pitchFamily="34" charset="0"/>
              <a:cs typeface="Arial" pitchFamily="34" charset="0"/>
            </a:rPr>
            <a:t>Letters or short communications</a:t>
          </a:r>
          <a:endParaRPr lang="en-US" sz="1900" dirty="0">
            <a:solidFill>
              <a:srgbClr val="07779D"/>
            </a:solidFill>
            <a:latin typeface="Arial" pitchFamily="34" charset="0"/>
            <a:cs typeface="Arial" pitchFamily="34" charset="0"/>
          </a:endParaRPr>
        </a:p>
      </dgm:t>
    </dgm:pt>
    <dgm:pt modelId="{E7010F13-41BE-426F-BD56-1EBD01B24D9D}" type="parTrans" cxnId="{628CD7AB-8B1B-4678-B562-C32481EEFC80}">
      <dgm:prSet/>
      <dgm:spPr/>
      <dgm:t>
        <a:bodyPr/>
        <a:lstStyle/>
        <a:p>
          <a:endParaRPr lang="en-US"/>
        </a:p>
      </dgm:t>
    </dgm:pt>
    <dgm:pt modelId="{5F9DC5B8-0296-469D-A159-CCC9DBEDEA82}" type="sibTrans" cxnId="{628CD7AB-8B1B-4678-B562-C32481EEFC80}">
      <dgm:prSet/>
      <dgm:spPr/>
      <dgm:t>
        <a:bodyPr/>
        <a:lstStyle/>
        <a:p>
          <a:endParaRPr lang="en-US"/>
        </a:p>
      </dgm:t>
    </dgm:pt>
    <dgm:pt modelId="{596C04A9-ECBE-47E5-9FAB-EB66613EFFF6}" type="pres">
      <dgm:prSet presAssocID="{7A3C6C0A-7A4A-4520-8788-832C0F0249C2}" presName="linearFlow" presStyleCnt="0">
        <dgm:presLayoutVars>
          <dgm:dir/>
          <dgm:resizeHandles val="exact"/>
        </dgm:presLayoutVars>
      </dgm:prSet>
      <dgm:spPr/>
      <dgm:t>
        <a:bodyPr/>
        <a:lstStyle/>
        <a:p>
          <a:endParaRPr lang="en-US"/>
        </a:p>
      </dgm:t>
    </dgm:pt>
    <dgm:pt modelId="{12480B85-3F10-40D6-9725-184735E04DCE}" type="pres">
      <dgm:prSet presAssocID="{54C22395-95EC-4CE9-B508-6FFF151837E7}" presName="composite" presStyleCnt="0"/>
      <dgm:spPr/>
    </dgm:pt>
    <dgm:pt modelId="{23D5472A-A1EF-4F5F-9FA9-E4FFDCB8CE4E}" type="pres">
      <dgm:prSet presAssocID="{54C22395-95EC-4CE9-B508-6FFF151837E7}" presName="imgShp" presStyleLbl="fgImgPlace1" presStyleIdx="0" presStyleCnt="1"/>
      <dgm:spPr>
        <a:blipFill rotWithShape="0">
          <a:blip xmlns:r="http://schemas.openxmlformats.org/officeDocument/2006/relationships" r:embed="rId1"/>
          <a:stretch>
            <a:fillRect/>
          </a:stretch>
        </a:blipFill>
      </dgm:spPr>
      <dgm:t>
        <a:bodyPr/>
        <a:lstStyle/>
        <a:p>
          <a:endParaRPr lang="en-US"/>
        </a:p>
      </dgm:t>
    </dgm:pt>
    <dgm:pt modelId="{8E1CEC86-B0BC-4C92-AB2B-A8333C848253}" type="pres">
      <dgm:prSet presAssocID="{54C22395-95EC-4CE9-B508-6FFF151837E7}" presName="txShp" presStyleLbl="node1" presStyleIdx="0" presStyleCnt="1">
        <dgm:presLayoutVars>
          <dgm:bulletEnabled val="1"/>
        </dgm:presLayoutVars>
      </dgm:prSet>
      <dgm:spPr>
        <a:prstGeom prst="rect">
          <a:avLst/>
        </a:prstGeom>
      </dgm:spPr>
      <dgm:t>
        <a:bodyPr/>
        <a:lstStyle/>
        <a:p>
          <a:endParaRPr lang="en-US"/>
        </a:p>
      </dgm:t>
    </dgm:pt>
  </dgm:ptLst>
  <dgm:cxnLst>
    <dgm:cxn modelId="{EE0A089F-1696-4FED-83D6-71A29134B81B}" type="presOf" srcId="{54C22395-95EC-4CE9-B508-6FFF151837E7}" destId="{8E1CEC86-B0BC-4C92-AB2B-A8333C848253}" srcOrd="0" destOrd="0" presId="urn:microsoft.com/office/officeart/2005/8/layout/vList3#7"/>
    <dgm:cxn modelId="{628CD7AB-8B1B-4678-B562-C32481EEFC80}" srcId="{7A3C6C0A-7A4A-4520-8788-832C0F0249C2}" destId="{54C22395-95EC-4CE9-B508-6FFF151837E7}" srcOrd="0" destOrd="0" parTransId="{E7010F13-41BE-426F-BD56-1EBD01B24D9D}" sibTransId="{5F9DC5B8-0296-469D-A159-CCC9DBEDEA82}"/>
    <dgm:cxn modelId="{A5546BF4-BE4D-4A4A-A608-998EEC483DB3}" type="presOf" srcId="{7A3C6C0A-7A4A-4520-8788-832C0F0249C2}" destId="{596C04A9-ECBE-47E5-9FAB-EB66613EFFF6}" srcOrd="0" destOrd="0" presId="urn:microsoft.com/office/officeart/2005/8/layout/vList3#7"/>
    <dgm:cxn modelId="{1CEF87A7-297D-43AC-B30E-5E0D45E97413}" type="presParOf" srcId="{596C04A9-ECBE-47E5-9FAB-EB66613EFFF6}" destId="{12480B85-3F10-40D6-9725-184735E04DCE}" srcOrd="0" destOrd="0" presId="urn:microsoft.com/office/officeart/2005/8/layout/vList3#7"/>
    <dgm:cxn modelId="{2B971849-2E49-4AF5-B1D6-824A7503C480}" type="presParOf" srcId="{12480B85-3F10-40D6-9725-184735E04DCE}" destId="{23D5472A-A1EF-4F5F-9FA9-E4FFDCB8CE4E}" srcOrd="0" destOrd="0" presId="urn:microsoft.com/office/officeart/2005/8/layout/vList3#7"/>
    <dgm:cxn modelId="{EFFE9300-B637-4B6B-ADFC-B70889950C9B}" type="presParOf" srcId="{12480B85-3F10-40D6-9725-184735E04DCE}" destId="{8E1CEC86-B0BC-4C92-AB2B-A8333C848253}" srcOrd="1" destOrd="0" presId="urn:microsoft.com/office/officeart/2005/8/layout/vList3#7"/>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3C6C0A-7A4A-4520-8788-832C0F0249C2}" type="doc">
      <dgm:prSet loTypeId="urn:microsoft.com/office/officeart/2005/8/layout/vList3#8" loCatId="list" qsTypeId="urn:microsoft.com/office/officeart/2005/8/quickstyle/simple1" qsCatId="simple" csTypeId="urn:microsoft.com/office/officeart/2005/8/colors/accent1_2" csCatId="accent1" phldr="1"/>
      <dgm:spPr/>
      <dgm:t>
        <a:bodyPr/>
        <a:lstStyle/>
        <a:p>
          <a:endParaRPr lang="en-US"/>
        </a:p>
      </dgm:t>
    </dgm:pt>
    <dgm:pt modelId="{54C22395-95EC-4CE9-B508-6FFF151837E7}">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US" altLang="zh-CN" sz="2000" dirty="0" smtClean="0">
              <a:solidFill>
                <a:srgbClr val="07779D"/>
              </a:solidFill>
              <a:latin typeface="Arial" pitchFamily="34" charset="0"/>
              <a:cs typeface="Arial" pitchFamily="34" charset="0"/>
            </a:rPr>
            <a:t>Review papers</a:t>
          </a:r>
          <a:endParaRPr lang="en-US" sz="2000" dirty="0">
            <a:solidFill>
              <a:srgbClr val="07779D"/>
            </a:solidFill>
            <a:latin typeface="Arial" pitchFamily="34" charset="0"/>
            <a:cs typeface="Arial" pitchFamily="34" charset="0"/>
          </a:endParaRPr>
        </a:p>
      </dgm:t>
    </dgm:pt>
    <dgm:pt modelId="{E7010F13-41BE-426F-BD56-1EBD01B24D9D}" type="parTrans" cxnId="{628CD7AB-8B1B-4678-B562-C32481EEFC80}">
      <dgm:prSet/>
      <dgm:spPr/>
      <dgm:t>
        <a:bodyPr/>
        <a:lstStyle/>
        <a:p>
          <a:endParaRPr lang="en-US"/>
        </a:p>
      </dgm:t>
    </dgm:pt>
    <dgm:pt modelId="{5F9DC5B8-0296-469D-A159-CCC9DBEDEA82}" type="sibTrans" cxnId="{628CD7AB-8B1B-4678-B562-C32481EEFC80}">
      <dgm:prSet/>
      <dgm:spPr/>
      <dgm:t>
        <a:bodyPr/>
        <a:lstStyle/>
        <a:p>
          <a:endParaRPr lang="en-US"/>
        </a:p>
      </dgm:t>
    </dgm:pt>
    <dgm:pt modelId="{596C04A9-ECBE-47E5-9FAB-EB66613EFFF6}" type="pres">
      <dgm:prSet presAssocID="{7A3C6C0A-7A4A-4520-8788-832C0F0249C2}" presName="linearFlow" presStyleCnt="0">
        <dgm:presLayoutVars>
          <dgm:dir/>
          <dgm:resizeHandles val="exact"/>
        </dgm:presLayoutVars>
      </dgm:prSet>
      <dgm:spPr/>
      <dgm:t>
        <a:bodyPr/>
        <a:lstStyle/>
        <a:p>
          <a:endParaRPr lang="en-US"/>
        </a:p>
      </dgm:t>
    </dgm:pt>
    <dgm:pt modelId="{12480B85-3F10-40D6-9725-184735E04DCE}" type="pres">
      <dgm:prSet presAssocID="{54C22395-95EC-4CE9-B508-6FFF151837E7}" presName="composite" presStyleCnt="0"/>
      <dgm:spPr/>
    </dgm:pt>
    <dgm:pt modelId="{23D5472A-A1EF-4F5F-9FA9-E4FFDCB8CE4E}" type="pres">
      <dgm:prSet presAssocID="{54C22395-95EC-4CE9-B508-6FFF151837E7}" presName="imgShp" presStyleLbl="fgImgPlace1" presStyleIdx="0" presStyleCnt="1"/>
      <dgm:spPr>
        <a:blipFill rotWithShape="0">
          <a:blip xmlns:r="http://schemas.openxmlformats.org/officeDocument/2006/relationships" r:embed="rId1"/>
          <a:stretch>
            <a:fillRect/>
          </a:stretch>
        </a:blipFill>
      </dgm:spPr>
      <dgm:t>
        <a:bodyPr/>
        <a:lstStyle/>
        <a:p>
          <a:endParaRPr lang="en-US"/>
        </a:p>
      </dgm:t>
    </dgm:pt>
    <dgm:pt modelId="{8E1CEC86-B0BC-4C92-AB2B-A8333C848253}" type="pres">
      <dgm:prSet presAssocID="{54C22395-95EC-4CE9-B508-6FFF151837E7}" presName="txShp" presStyleLbl="node1" presStyleIdx="0" presStyleCnt="1">
        <dgm:presLayoutVars>
          <dgm:bulletEnabled val="1"/>
        </dgm:presLayoutVars>
      </dgm:prSet>
      <dgm:spPr>
        <a:prstGeom prst="rect">
          <a:avLst/>
        </a:prstGeom>
      </dgm:spPr>
      <dgm:t>
        <a:bodyPr/>
        <a:lstStyle/>
        <a:p>
          <a:endParaRPr lang="en-US"/>
        </a:p>
      </dgm:t>
    </dgm:pt>
  </dgm:ptLst>
  <dgm:cxnLst>
    <dgm:cxn modelId="{628CD7AB-8B1B-4678-B562-C32481EEFC80}" srcId="{7A3C6C0A-7A4A-4520-8788-832C0F0249C2}" destId="{54C22395-95EC-4CE9-B508-6FFF151837E7}" srcOrd="0" destOrd="0" parTransId="{E7010F13-41BE-426F-BD56-1EBD01B24D9D}" sibTransId="{5F9DC5B8-0296-469D-A159-CCC9DBEDEA82}"/>
    <dgm:cxn modelId="{FEE79B74-A76E-4921-9DD1-6E6F80A79817}" type="presOf" srcId="{54C22395-95EC-4CE9-B508-6FFF151837E7}" destId="{8E1CEC86-B0BC-4C92-AB2B-A8333C848253}" srcOrd="0" destOrd="0" presId="urn:microsoft.com/office/officeart/2005/8/layout/vList3#8"/>
    <dgm:cxn modelId="{4C0B71D8-75D7-4C8E-AD7F-471BD082CAB8}" type="presOf" srcId="{7A3C6C0A-7A4A-4520-8788-832C0F0249C2}" destId="{596C04A9-ECBE-47E5-9FAB-EB66613EFFF6}" srcOrd="0" destOrd="0" presId="urn:microsoft.com/office/officeart/2005/8/layout/vList3#8"/>
    <dgm:cxn modelId="{9F8C4AE4-C860-4B15-B19E-041B283AE3F6}" type="presParOf" srcId="{596C04A9-ECBE-47E5-9FAB-EB66613EFFF6}" destId="{12480B85-3F10-40D6-9725-184735E04DCE}" srcOrd="0" destOrd="0" presId="urn:microsoft.com/office/officeart/2005/8/layout/vList3#8"/>
    <dgm:cxn modelId="{0A38D7DF-55AD-4654-B41A-2BE45CBAC401}" type="presParOf" srcId="{12480B85-3F10-40D6-9725-184735E04DCE}" destId="{23D5472A-A1EF-4F5F-9FA9-E4FFDCB8CE4E}" srcOrd="0" destOrd="0" presId="urn:microsoft.com/office/officeart/2005/8/layout/vList3#8"/>
    <dgm:cxn modelId="{21E9C3B7-96F7-4823-B232-4081B39B6071}" type="presParOf" srcId="{12480B85-3F10-40D6-9725-184735E04DCE}" destId="{8E1CEC86-B0BC-4C92-AB2B-A8333C848253}" srcOrd="1" destOrd="0" presId="urn:microsoft.com/office/officeart/2005/8/layout/vList3#8"/>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EBFA8D-2849-4D0E-9E9D-111A70DEB557}" type="doc">
      <dgm:prSet loTypeId="urn:microsoft.com/office/officeart/2005/8/layout/hList7#1" loCatId="list" qsTypeId="urn:microsoft.com/office/officeart/2005/8/quickstyle/simple1" qsCatId="simple" csTypeId="urn:microsoft.com/office/officeart/2005/8/colors/accent1_2" csCatId="accent1" phldr="1"/>
      <dgm:spPr/>
      <dgm:t>
        <a:bodyPr/>
        <a:lstStyle/>
        <a:p>
          <a:endParaRPr lang="en-US"/>
        </a:p>
      </dgm:t>
    </dgm:pt>
    <dgm:pt modelId="{98C8088E-A266-4755-B2A6-87ADC17C407E}">
      <dgm:prSet custT="1">
        <dgm:style>
          <a:lnRef idx="1">
            <a:schemeClr val="accent1"/>
          </a:lnRef>
          <a:fillRef idx="2">
            <a:schemeClr val="accent1"/>
          </a:fillRef>
          <a:effectRef idx="1">
            <a:schemeClr val="accent1"/>
          </a:effectRef>
          <a:fontRef idx="minor">
            <a:schemeClr val="dk1"/>
          </a:fontRef>
        </dgm:style>
      </dgm:prSet>
      <dgm:spPr/>
      <dgm:t>
        <a:bodyPr/>
        <a:lstStyle/>
        <a:p>
          <a:pPr rtl="0"/>
          <a:endParaRPr lang="en-US" sz="2400" b="1" dirty="0">
            <a:solidFill>
              <a:srgbClr val="006699"/>
            </a:solidFill>
            <a:latin typeface="Arial" pitchFamily="34" charset="0"/>
            <a:cs typeface="Arial" pitchFamily="34" charset="0"/>
          </a:endParaRPr>
        </a:p>
      </dgm:t>
    </dgm:pt>
    <dgm:pt modelId="{81372123-AEAA-490F-BE67-B05FFE635328}" type="parTrans" cxnId="{C604BBD9-26FB-4DD2-B138-034C3D08934A}">
      <dgm:prSet/>
      <dgm:spPr/>
      <dgm:t>
        <a:bodyPr/>
        <a:lstStyle/>
        <a:p>
          <a:endParaRPr lang="en-US"/>
        </a:p>
      </dgm:t>
    </dgm:pt>
    <dgm:pt modelId="{ABDAF66C-800E-490D-97AD-130FA3C2F414}" type="sibTrans" cxnId="{C604BBD9-26FB-4DD2-B138-034C3D08934A}">
      <dgm:prSet/>
      <dgm:spPr/>
      <dgm:t>
        <a:bodyPr/>
        <a:lstStyle/>
        <a:p>
          <a:endParaRPr lang="en-US"/>
        </a:p>
      </dgm:t>
    </dgm:pt>
    <dgm:pt modelId="{A6426254-1933-492E-800C-33540EE0D59B}">
      <dgm:prSet custT="1">
        <dgm:style>
          <a:lnRef idx="1">
            <a:schemeClr val="accent1"/>
          </a:lnRef>
          <a:fillRef idx="2">
            <a:schemeClr val="accent1"/>
          </a:fillRef>
          <a:effectRef idx="1">
            <a:schemeClr val="accent1"/>
          </a:effectRef>
          <a:fontRef idx="minor">
            <a:schemeClr val="dk1"/>
          </a:fontRef>
        </dgm:style>
      </dgm:prSet>
      <dgm:spPr/>
      <dgm:t>
        <a:bodyPr/>
        <a:lstStyle/>
        <a:p>
          <a:pPr rtl="0"/>
          <a:endParaRPr lang="en-US" sz="1600" b="1" dirty="0">
            <a:solidFill>
              <a:srgbClr val="006699"/>
            </a:solidFill>
            <a:latin typeface="Arial" pitchFamily="34" charset="0"/>
            <a:cs typeface="Arial" pitchFamily="34" charset="0"/>
          </a:endParaRPr>
        </a:p>
      </dgm:t>
    </dgm:pt>
    <dgm:pt modelId="{22922B9B-6D55-48A7-8A7D-975350921B76}" type="parTrans" cxnId="{DCD38ED2-A2F7-45D7-BA77-B9373D9F0D14}">
      <dgm:prSet/>
      <dgm:spPr/>
      <dgm:t>
        <a:bodyPr/>
        <a:lstStyle/>
        <a:p>
          <a:endParaRPr lang="en-US"/>
        </a:p>
      </dgm:t>
    </dgm:pt>
    <dgm:pt modelId="{32230246-F432-4DA6-B042-8111F303160A}" type="sibTrans" cxnId="{DCD38ED2-A2F7-45D7-BA77-B9373D9F0D14}">
      <dgm:prSet/>
      <dgm:spPr/>
      <dgm:t>
        <a:bodyPr/>
        <a:lstStyle/>
        <a:p>
          <a:endParaRPr lang="en-US"/>
        </a:p>
      </dgm:t>
    </dgm:pt>
    <dgm:pt modelId="{4C61A2A6-056A-4C4C-9957-0259AB18B6F0}">
      <dgm:prSet custT="1">
        <dgm:style>
          <a:lnRef idx="1">
            <a:schemeClr val="accent1"/>
          </a:lnRef>
          <a:fillRef idx="2">
            <a:schemeClr val="accent1"/>
          </a:fillRef>
          <a:effectRef idx="1">
            <a:schemeClr val="accent1"/>
          </a:effectRef>
          <a:fontRef idx="minor">
            <a:schemeClr val="dk1"/>
          </a:fontRef>
        </dgm:style>
      </dgm:prSet>
      <dgm:spPr/>
      <dgm:t>
        <a:bodyPr/>
        <a:lstStyle/>
        <a:p>
          <a:pPr rtl="0"/>
          <a:endParaRPr lang="en-US" sz="1600" b="1" dirty="0">
            <a:solidFill>
              <a:srgbClr val="006699"/>
            </a:solidFill>
            <a:latin typeface="Arial" pitchFamily="34" charset="0"/>
            <a:cs typeface="Arial" pitchFamily="34" charset="0"/>
          </a:endParaRPr>
        </a:p>
      </dgm:t>
    </dgm:pt>
    <dgm:pt modelId="{34E44E45-D655-4256-A20A-DE73D84EA872}" type="parTrans" cxnId="{F8A583BA-373A-48F5-974E-F5DC2A74732D}">
      <dgm:prSet/>
      <dgm:spPr/>
      <dgm:t>
        <a:bodyPr/>
        <a:lstStyle/>
        <a:p>
          <a:endParaRPr lang="en-US"/>
        </a:p>
      </dgm:t>
    </dgm:pt>
    <dgm:pt modelId="{4337CFDD-5683-4CDB-B0D9-A93223B613F0}" type="sibTrans" cxnId="{F8A583BA-373A-48F5-974E-F5DC2A74732D}">
      <dgm:prSet/>
      <dgm:spPr/>
      <dgm:t>
        <a:bodyPr/>
        <a:lstStyle/>
        <a:p>
          <a:endParaRPr lang="en-US"/>
        </a:p>
      </dgm:t>
    </dgm:pt>
    <dgm:pt modelId="{992C98B5-DCAB-4ACF-98A9-358FFA793D67}">
      <dgm:prSet custT="1">
        <dgm:style>
          <a:lnRef idx="1">
            <a:schemeClr val="accent1"/>
          </a:lnRef>
          <a:fillRef idx="2">
            <a:schemeClr val="accent1"/>
          </a:fillRef>
          <a:effectRef idx="1">
            <a:schemeClr val="accent1"/>
          </a:effectRef>
          <a:fontRef idx="minor">
            <a:schemeClr val="dk1"/>
          </a:fontRef>
        </dgm:style>
      </dgm:prSet>
      <dgm:spPr/>
      <dgm:t>
        <a:bodyPr/>
        <a:lstStyle/>
        <a:p>
          <a:pPr rtl="0"/>
          <a:endParaRPr lang="en-US" sz="1900" b="1" dirty="0">
            <a:solidFill>
              <a:srgbClr val="006699"/>
            </a:solidFill>
            <a:latin typeface="Arial" pitchFamily="34" charset="0"/>
            <a:cs typeface="Arial" pitchFamily="34" charset="0"/>
          </a:endParaRPr>
        </a:p>
      </dgm:t>
    </dgm:pt>
    <dgm:pt modelId="{1C15CE1E-DCFA-40F7-B505-AB923DA17AAC}" type="parTrans" cxnId="{10AFDC0D-0279-431A-8C8F-0E396F566EFE}">
      <dgm:prSet/>
      <dgm:spPr/>
      <dgm:t>
        <a:bodyPr/>
        <a:lstStyle/>
        <a:p>
          <a:endParaRPr lang="en-US"/>
        </a:p>
      </dgm:t>
    </dgm:pt>
    <dgm:pt modelId="{7EE31C4C-3A89-47BB-B2E5-C57F53EBEE3E}" type="sibTrans" cxnId="{10AFDC0D-0279-431A-8C8F-0E396F566EFE}">
      <dgm:prSet/>
      <dgm:spPr/>
      <dgm:t>
        <a:bodyPr/>
        <a:lstStyle/>
        <a:p>
          <a:endParaRPr lang="en-US"/>
        </a:p>
      </dgm:t>
    </dgm:pt>
    <dgm:pt modelId="{F4200A37-61A1-452F-8C79-66A641CC773E}">
      <dgm:prSet custT="1">
        <dgm:style>
          <a:lnRef idx="1">
            <a:schemeClr val="accent1"/>
          </a:lnRef>
          <a:fillRef idx="2">
            <a:schemeClr val="accent1"/>
          </a:fillRef>
          <a:effectRef idx="1">
            <a:schemeClr val="accent1"/>
          </a:effectRef>
          <a:fontRef idx="minor">
            <a:schemeClr val="dk1"/>
          </a:fontRef>
        </dgm:style>
      </dgm:prSet>
      <dgm:spPr/>
      <dgm:t>
        <a:bodyPr/>
        <a:lstStyle/>
        <a:p>
          <a:pPr rtl="0"/>
          <a:endParaRPr lang="en-US" sz="1900" b="1" dirty="0">
            <a:solidFill>
              <a:srgbClr val="006699"/>
            </a:solidFill>
            <a:latin typeface="Arial" pitchFamily="34" charset="0"/>
            <a:cs typeface="Arial" pitchFamily="34" charset="0"/>
          </a:endParaRPr>
        </a:p>
      </dgm:t>
    </dgm:pt>
    <dgm:pt modelId="{022E759D-B134-43E6-86B9-0C2CA926AE2E}" type="parTrans" cxnId="{9D0CFEF9-D35F-42F1-AC3B-5BFD7DA2FACF}">
      <dgm:prSet/>
      <dgm:spPr/>
      <dgm:t>
        <a:bodyPr/>
        <a:lstStyle/>
        <a:p>
          <a:endParaRPr lang="en-US"/>
        </a:p>
      </dgm:t>
    </dgm:pt>
    <dgm:pt modelId="{CA4BE8FA-8FFC-4292-80CD-03BD951FA2CF}" type="sibTrans" cxnId="{9D0CFEF9-D35F-42F1-AC3B-5BFD7DA2FACF}">
      <dgm:prSet/>
      <dgm:spPr/>
      <dgm:t>
        <a:bodyPr/>
        <a:lstStyle/>
        <a:p>
          <a:endParaRPr lang="en-US"/>
        </a:p>
      </dgm:t>
    </dgm:pt>
    <dgm:pt modelId="{0DAD2876-CE36-4D81-AC63-AFD5E845BD66}" type="pres">
      <dgm:prSet presAssocID="{ABEBFA8D-2849-4D0E-9E9D-111A70DEB557}" presName="Name0" presStyleCnt="0">
        <dgm:presLayoutVars>
          <dgm:dir/>
          <dgm:resizeHandles val="exact"/>
        </dgm:presLayoutVars>
      </dgm:prSet>
      <dgm:spPr/>
      <dgm:t>
        <a:bodyPr/>
        <a:lstStyle/>
        <a:p>
          <a:endParaRPr lang="en-US"/>
        </a:p>
      </dgm:t>
    </dgm:pt>
    <dgm:pt modelId="{141D680F-E0D1-4502-924F-8A603AC98BF9}" type="pres">
      <dgm:prSet presAssocID="{ABEBFA8D-2849-4D0E-9E9D-111A70DEB557}" presName="fgShape" presStyleLbl="fgShp" presStyleIdx="0" presStyleCnt="1" custLinFactNeighborY="-92394">
        <dgm:style>
          <a:lnRef idx="2">
            <a:schemeClr val="accent1"/>
          </a:lnRef>
          <a:fillRef idx="1">
            <a:schemeClr val="lt1"/>
          </a:fillRef>
          <a:effectRef idx="0">
            <a:schemeClr val="accent1"/>
          </a:effectRef>
          <a:fontRef idx="minor">
            <a:schemeClr val="dk1"/>
          </a:fontRef>
        </dgm:style>
      </dgm:prSet>
      <dgm:spPr/>
    </dgm:pt>
    <dgm:pt modelId="{39D1B5B2-194F-4EE1-8E6E-B37809B40429}" type="pres">
      <dgm:prSet presAssocID="{ABEBFA8D-2849-4D0E-9E9D-111A70DEB557}" presName="linComp" presStyleCnt="0"/>
      <dgm:spPr/>
    </dgm:pt>
    <dgm:pt modelId="{62491896-5E93-4846-851F-FD7FDBDFFDA8}" type="pres">
      <dgm:prSet presAssocID="{98C8088E-A266-4755-B2A6-87ADC17C407E}" presName="compNode" presStyleCnt="0"/>
      <dgm:spPr/>
    </dgm:pt>
    <dgm:pt modelId="{F172E980-10E5-4F92-977A-2E29C40BB1FA}" type="pres">
      <dgm:prSet presAssocID="{98C8088E-A266-4755-B2A6-87ADC17C407E}" presName="bkgdShape" presStyleLbl="node1" presStyleIdx="0" presStyleCnt="5"/>
      <dgm:spPr>
        <a:prstGeom prst="rect">
          <a:avLst/>
        </a:prstGeom>
      </dgm:spPr>
      <dgm:t>
        <a:bodyPr/>
        <a:lstStyle/>
        <a:p>
          <a:endParaRPr lang="en-US"/>
        </a:p>
      </dgm:t>
    </dgm:pt>
    <dgm:pt modelId="{0E633795-56CC-45B8-8C54-D64F30A3B526}" type="pres">
      <dgm:prSet presAssocID="{98C8088E-A266-4755-B2A6-87ADC17C407E}" presName="nodeTx" presStyleLbl="node1" presStyleIdx="0" presStyleCnt="5">
        <dgm:presLayoutVars>
          <dgm:bulletEnabled val="1"/>
        </dgm:presLayoutVars>
      </dgm:prSet>
      <dgm:spPr/>
      <dgm:t>
        <a:bodyPr/>
        <a:lstStyle/>
        <a:p>
          <a:endParaRPr lang="en-US"/>
        </a:p>
      </dgm:t>
    </dgm:pt>
    <dgm:pt modelId="{08E88407-DB26-40A0-8CB5-42E51D2D78C2}" type="pres">
      <dgm:prSet presAssocID="{98C8088E-A266-4755-B2A6-87ADC17C407E}" presName="invisiNode" presStyleLbl="node1" presStyleIdx="0" presStyleCnt="5"/>
      <dgm:spPr/>
    </dgm:pt>
    <dgm:pt modelId="{DFA30F6E-41E5-4E99-91A8-4CBABF7DAE9C}" type="pres">
      <dgm:prSet presAssocID="{98C8088E-A266-4755-B2A6-87ADC17C407E}" presName="imagNode" presStyleLbl="fgImgPlace1" presStyleIdx="0" presStyleCnt="5"/>
      <dgm:spPr>
        <a:solidFill>
          <a:srgbClr val="006699"/>
        </a:solidFill>
      </dgm:spPr>
      <dgm:t>
        <a:bodyPr/>
        <a:lstStyle/>
        <a:p>
          <a:endParaRPr lang="en-US"/>
        </a:p>
      </dgm:t>
    </dgm:pt>
    <dgm:pt modelId="{4873BA50-6903-4C85-940D-068538152B9D}" type="pres">
      <dgm:prSet presAssocID="{ABDAF66C-800E-490D-97AD-130FA3C2F414}" presName="sibTrans" presStyleLbl="sibTrans2D1" presStyleIdx="0" presStyleCnt="0"/>
      <dgm:spPr/>
      <dgm:t>
        <a:bodyPr/>
        <a:lstStyle/>
        <a:p>
          <a:endParaRPr lang="en-US"/>
        </a:p>
      </dgm:t>
    </dgm:pt>
    <dgm:pt modelId="{A12495D9-DCA4-4DE4-AD28-339D4C5B286D}" type="pres">
      <dgm:prSet presAssocID="{A6426254-1933-492E-800C-33540EE0D59B}" presName="compNode" presStyleCnt="0"/>
      <dgm:spPr/>
    </dgm:pt>
    <dgm:pt modelId="{A2801BD9-276C-4A15-804B-F855070C7DC3}" type="pres">
      <dgm:prSet presAssocID="{A6426254-1933-492E-800C-33540EE0D59B}" presName="bkgdShape" presStyleLbl="node1" presStyleIdx="1" presStyleCnt="5"/>
      <dgm:spPr>
        <a:prstGeom prst="rect">
          <a:avLst/>
        </a:prstGeom>
      </dgm:spPr>
      <dgm:t>
        <a:bodyPr/>
        <a:lstStyle/>
        <a:p>
          <a:endParaRPr lang="en-US"/>
        </a:p>
      </dgm:t>
    </dgm:pt>
    <dgm:pt modelId="{14E16C36-DA08-4C95-BDDA-1A59A99A1A74}" type="pres">
      <dgm:prSet presAssocID="{A6426254-1933-492E-800C-33540EE0D59B}" presName="nodeTx" presStyleLbl="node1" presStyleIdx="1" presStyleCnt="5">
        <dgm:presLayoutVars>
          <dgm:bulletEnabled val="1"/>
        </dgm:presLayoutVars>
      </dgm:prSet>
      <dgm:spPr/>
      <dgm:t>
        <a:bodyPr/>
        <a:lstStyle/>
        <a:p>
          <a:endParaRPr lang="en-US"/>
        </a:p>
      </dgm:t>
    </dgm:pt>
    <dgm:pt modelId="{AB02C214-A1C2-47AE-8636-97E0A4A1805E}" type="pres">
      <dgm:prSet presAssocID="{A6426254-1933-492E-800C-33540EE0D59B}" presName="invisiNode" presStyleLbl="node1" presStyleIdx="1" presStyleCnt="5"/>
      <dgm:spPr/>
    </dgm:pt>
    <dgm:pt modelId="{3726E9C3-520E-4B45-B468-DC159EAA4579}" type="pres">
      <dgm:prSet presAssocID="{A6426254-1933-492E-800C-33540EE0D59B}" presName="imagNode" presStyleLbl="fgImgPlace1" presStyleIdx="1" presStyleCnt="5"/>
      <dgm:spPr>
        <a:solidFill>
          <a:srgbClr val="006699"/>
        </a:solidFill>
      </dgm:spPr>
      <dgm:t>
        <a:bodyPr/>
        <a:lstStyle/>
        <a:p>
          <a:endParaRPr lang="en-US"/>
        </a:p>
      </dgm:t>
    </dgm:pt>
    <dgm:pt modelId="{F62EE571-1E50-4318-85AA-7A80B9251A0D}" type="pres">
      <dgm:prSet presAssocID="{32230246-F432-4DA6-B042-8111F303160A}" presName="sibTrans" presStyleLbl="sibTrans2D1" presStyleIdx="0" presStyleCnt="0"/>
      <dgm:spPr/>
      <dgm:t>
        <a:bodyPr/>
        <a:lstStyle/>
        <a:p>
          <a:endParaRPr lang="en-US"/>
        </a:p>
      </dgm:t>
    </dgm:pt>
    <dgm:pt modelId="{4A713ABD-1FC3-43E0-A8C4-BF1E047132E9}" type="pres">
      <dgm:prSet presAssocID="{4C61A2A6-056A-4C4C-9957-0259AB18B6F0}" presName="compNode" presStyleCnt="0"/>
      <dgm:spPr/>
    </dgm:pt>
    <dgm:pt modelId="{04728A67-42EA-44C2-A8F9-D4E26C999CE6}" type="pres">
      <dgm:prSet presAssocID="{4C61A2A6-056A-4C4C-9957-0259AB18B6F0}" presName="bkgdShape" presStyleLbl="node1" presStyleIdx="2" presStyleCnt="5"/>
      <dgm:spPr>
        <a:prstGeom prst="rect">
          <a:avLst/>
        </a:prstGeom>
      </dgm:spPr>
      <dgm:t>
        <a:bodyPr/>
        <a:lstStyle/>
        <a:p>
          <a:endParaRPr lang="en-US"/>
        </a:p>
      </dgm:t>
    </dgm:pt>
    <dgm:pt modelId="{DB965253-A0C1-4099-8381-6D4664142336}" type="pres">
      <dgm:prSet presAssocID="{4C61A2A6-056A-4C4C-9957-0259AB18B6F0}" presName="nodeTx" presStyleLbl="node1" presStyleIdx="2" presStyleCnt="5">
        <dgm:presLayoutVars>
          <dgm:bulletEnabled val="1"/>
        </dgm:presLayoutVars>
      </dgm:prSet>
      <dgm:spPr/>
      <dgm:t>
        <a:bodyPr/>
        <a:lstStyle/>
        <a:p>
          <a:endParaRPr lang="en-US"/>
        </a:p>
      </dgm:t>
    </dgm:pt>
    <dgm:pt modelId="{43203283-F4BB-4C22-816C-92EEF167EAD7}" type="pres">
      <dgm:prSet presAssocID="{4C61A2A6-056A-4C4C-9957-0259AB18B6F0}" presName="invisiNode" presStyleLbl="node1" presStyleIdx="2" presStyleCnt="5"/>
      <dgm:spPr/>
    </dgm:pt>
    <dgm:pt modelId="{CB253B5E-F856-4193-AC5F-278024BB2B38}" type="pres">
      <dgm:prSet presAssocID="{4C61A2A6-056A-4C4C-9957-0259AB18B6F0}" presName="imagNode" presStyleLbl="fgImgPlace1" presStyleIdx="2" presStyleCnt="5"/>
      <dgm:spPr>
        <a:solidFill>
          <a:srgbClr val="006699"/>
        </a:solidFill>
      </dgm:spPr>
      <dgm:t>
        <a:bodyPr/>
        <a:lstStyle/>
        <a:p>
          <a:endParaRPr lang="en-US"/>
        </a:p>
      </dgm:t>
    </dgm:pt>
    <dgm:pt modelId="{90E5EC2B-20D7-4D41-954D-2BBA12D5A702}" type="pres">
      <dgm:prSet presAssocID="{4337CFDD-5683-4CDB-B0D9-A93223B613F0}" presName="sibTrans" presStyleLbl="sibTrans2D1" presStyleIdx="0" presStyleCnt="0"/>
      <dgm:spPr/>
      <dgm:t>
        <a:bodyPr/>
        <a:lstStyle/>
        <a:p>
          <a:endParaRPr lang="en-US"/>
        </a:p>
      </dgm:t>
    </dgm:pt>
    <dgm:pt modelId="{1BE9B4F7-908C-4D83-AF31-26E6B13B4C5E}" type="pres">
      <dgm:prSet presAssocID="{992C98B5-DCAB-4ACF-98A9-358FFA793D67}" presName="compNode" presStyleCnt="0"/>
      <dgm:spPr/>
    </dgm:pt>
    <dgm:pt modelId="{2A876DF9-5AF1-4E22-A2F9-B6C535B350C6}" type="pres">
      <dgm:prSet presAssocID="{992C98B5-DCAB-4ACF-98A9-358FFA793D67}" presName="bkgdShape" presStyleLbl="node1" presStyleIdx="3" presStyleCnt="5"/>
      <dgm:spPr>
        <a:prstGeom prst="rect">
          <a:avLst/>
        </a:prstGeom>
      </dgm:spPr>
      <dgm:t>
        <a:bodyPr/>
        <a:lstStyle/>
        <a:p>
          <a:endParaRPr lang="en-US"/>
        </a:p>
      </dgm:t>
    </dgm:pt>
    <dgm:pt modelId="{66D1F3D3-7727-4D0D-B5CB-AEAA125BE311}" type="pres">
      <dgm:prSet presAssocID="{992C98B5-DCAB-4ACF-98A9-358FFA793D67}" presName="nodeTx" presStyleLbl="node1" presStyleIdx="3" presStyleCnt="5">
        <dgm:presLayoutVars>
          <dgm:bulletEnabled val="1"/>
        </dgm:presLayoutVars>
      </dgm:prSet>
      <dgm:spPr/>
      <dgm:t>
        <a:bodyPr/>
        <a:lstStyle/>
        <a:p>
          <a:endParaRPr lang="en-US"/>
        </a:p>
      </dgm:t>
    </dgm:pt>
    <dgm:pt modelId="{F3662054-2392-40A1-9436-19F8C970616A}" type="pres">
      <dgm:prSet presAssocID="{992C98B5-DCAB-4ACF-98A9-358FFA793D67}" presName="invisiNode" presStyleLbl="node1" presStyleIdx="3" presStyleCnt="5"/>
      <dgm:spPr/>
    </dgm:pt>
    <dgm:pt modelId="{C942626F-9408-48FD-B7E5-ACDDAFA7C502}" type="pres">
      <dgm:prSet presAssocID="{992C98B5-DCAB-4ACF-98A9-358FFA793D67}" presName="imagNode" presStyleLbl="fgImgPlace1" presStyleIdx="3" presStyleCnt="5"/>
      <dgm:spPr>
        <a:solidFill>
          <a:srgbClr val="006699"/>
        </a:solidFill>
      </dgm:spPr>
      <dgm:t>
        <a:bodyPr/>
        <a:lstStyle/>
        <a:p>
          <a:endParaRPr lang="en-US"/>
        </a:p>
      </dgm:t>
    </dgm:pt>
    <dgm:pt modelId="{355B1041-7063-4D8C-9D46-CF0B68EA995A}" type="pres">
      <dgm:prSet presAssocID="{7EE31C4C-3A89-47BB-B2E5-C57F53EBEE3E}" presName="sibTrans" presStyleLbl="sibTrans2D1" presStyleIdx="0" presStyleCnt="0"/>
      <dgm:spPr/>
      <dgm:t>
        <a:bodyPr/>
        <a:lstStyle/>
        <a:p>
          <a:endParaRPr lang="en-US"/>
        </a:p>
      </dgm:t>
    </dgm:pt>
    <dgm:pt modelId="{940DEE5B-D3B6-473E-A0C7-9C98C08D7307}" type="pres">
      <dgm:prSet presAssocID="{F4200A37-61A1-452F-8C79-66A641CC773E}" presName="compNode" presStyleCnt="0"/>
      <dgm:spPr/>
    </dgm:pt>
    <dgm:pt modelId="{F7FB79C1-50CD-42F4-B4FB-1FC15CD23510}" type="pres">
      <dgm:prSet presAssocID="{F4200A37-61A1-452F-8C79-66A641CC773E}" presName="bkgdShape" presStyleLbl="node1" presStyleIdx="4" presStyleCnt="5"/>
      <dgm:spPr>
        <a:prstGeom prst="rect">
          <a:avLst/>
        </a:prstGeom>
      </dgm:spPr>
      <dgm:t>
        <a:bodyPr/>
        <a:lstStyle/>
        <a:p>
          <a:endParaRPr lang="en-US"/>
        </a:p>
      </dgm:t>
    </dgm:pt>
    <dgm:pt modelId="{61A0CB1F-46CB-4FFF-93EE-B1450D0C2B56}" type="pres">
      <dgm:prSet presAssocID="{F4200A37-61A1-452F-8C79-66A641CC773E}" presName="nodeTx" presStyleLbl="node1" presStyleIdx="4" presStyleCnt="5">
        <dgm:presLayoutVars>
          <dgm:bulletEnabled val="1"/>
        </dgm:presLayoutVars>
      </dgm:prSet>
      <dgm:spPr/>
      <dgm:t>
        <a:bodyPr/>
        <a:lstStyle/>
        <a:p>
          <a:endParaRPr lang="en-US"/>
        </a:p>
      </dgm:t>
    </dgm:pt>
    <dgm:pt modelId="{C65DDD00-053C-472D-9AFE-6B4F68BC6E11}" type="pres">
      <dgm:prSet presAssocID="{F4200A37-61A1-452F-8C79-66A641CC773E}" presName="invisiNode" presStyleLbl="node1" presStyleIdx="4" presStyleCnt="5"/>
      <dgm:spPr/>
    </dgm:pt>
    <dgm:pt modelId="{EA919E21-971B-4B59-AA13-AA24E0F8A7C9}" type="pres">
      <dgm:prSet presAssocID="{F4200A37-61A1-452F-8C79-66A641CC773E}" presName="imagNode" presStyleLbl="fgImgPlace1" presStyleIdx="4" presStyleCnt="5"/>
      <dgm:spPr>
        <a:solidFill>
          <a:srgbClr val="006699"/>
        </a:solidFill>
      </dgm:spPr>
    </dgm:pt>
  </dgm:ptLst>
  <dgm:cxnLst>
    <dgm:cxn modelId="{2A8D8FE0-28A7-459F-AA48-C1DEA9166D93}" type="presOf" srcId="{ABEBFA8D-2849-4D0E-9E9D-111A70DEB557}" destId="{0DAD2876-CE36-4D81-AC63-AFD5E845BD66}" srcOrd="0" destOrd="0" presId="urn:microsoft.com/office/officeart/2005/8/layout/hList7#1"/>
    <dgm:cxn modelId="{95659B0E-7DB4-4666-BE70-C455FB0119DF}" type="presOf" srcId="{4337CFDD-5683-4CDB-B0D9-A93223B613F0}" destId="{90E5EC2B-20D7-4D41-954D-2BBA12D5A702}" srcOrd="0" destOrd="0" presId="urn:microsoft.com/office/officeart/2005/8/layout/hList7#1"/>
    <dgm:cxn modelId="{5B29AF90-CD89-413C-A53F-2238399D87B4}" type="presOf" srcId="{F4200A37-61A1-452F-8C79-66A641CC773E}" destId="{F7FB79C1-50CD-42F4-B4FB-1FC15CD23510}" srcOrd="0" destOrd="0" presId="urn:microsoft.com/office/officeart/2005/8/layout/hList7#1"/>
    <dgm:cxn modelId="{9D0CFEF9-D35F-42F1-AC3B-5BFD7DA2FACF}" srcId="{ABEBFA8D-2849-4D0E-9E9D-111A70DEB557}" destId="{F4200A37-61A1-452F-8C79-66A641CC773E}" srcOrd="4" destOrd="0" parTransId="{022E759D-B134-43E6-86B9-0C2CA926AE2E}" sibTransId="{CA4BE8FA-8FFC-4292-80CD-03BD951FA2CF}"/>
    <dgm:cxn modelId="{C604BBD9-26FB-4DD2-B138-034C3D08934A}" srcId="{ABEBFA8D-2849-4D0E-9E9D-111A70DEB557}" destId="{98C8088E-A266-4755-B2A6-87ADC17C407E}" srcOrd="0" destOrd="0" parTransId="{81372123-AEAA-490F-BE67-B05FFE635328}" sibTransId="{ABDAF66C-800E-490D-97AD-130FA3C2F414}"/>
    <dgm:cxn modelId="{BEEA085F-2F13-492D-B875-945D2F6F204C}" type="presOf" srcId="{A6426254-1933-492E-800C-33540EE0D59B}" destId="{14E16C36-DA08-4C95-BDDA-1A59A99A1A74}" srcOrd="1" destOrd="0" presId="urn:microsoft.com/office/officeart/2005/8/layout/hList7#1"/>
    <dgm:cxn modelId="{12DA6483-BC9A-430C-8F24-1A363959BD26}" type="presOf" srcId="{98C8088E-A266-4755-B2A6-87ADC17C407E}" destId="{F172E980-10E5-4F92-977A-2E29C40BB1FA}" srcOrd="0" destOrd="0" presId="urn:microsoft.com/office/officeart/2005/8/layout/hList7#1"/>
    <dgm:cxn modelId="{3993A64E-5543-42D6-8091-440BC47B694A}" type="presOf" srcId="{4C61A2A6-056A-4C4C-9957-0259AB18B6F0}" destId="{DB965253-A0C1-4099-8381-6D4664142336}" srcOrd="1" destOrd="0" presId="urn:microsoft.com/office/officeart/2005/8/layout/hList7#1"/>
    <dgm:cxn modelId="{29C56566-1E45-4055-A1BA-DBAC07D7E336}" type="presOf" srcId="{A6426254-1933-492E-800C-33540EE0D59B}" destId="{A2801BD9-276C-4A15-804B-F855070C7DC3}" srcOrd="0" destOrd="0" presId="urn:microsoft.com/office/officeart/2005/8/layout/hList7#1"/>
    <dgm:cxn modelId="{F6C7DA02-9898-4F33-8C43-A6C2A3E0F677}" type="presOf" srcId="{992C98B5-DCAB-4ACF-98A9-358FFA793D67}" destId="{2A876DF9-5AF1-4E22-A2F9-B6C535B350C6}" srcOrd="0" destOrd="0" presId="urn:microsoft.com/office/officeart/2005/8/layout/hList7#1"/>
    <dgm:cxn modelId="{05EF748E-0E77-4965-93C4-2E2C0975256F}" type="presOf" srcId="{ABDAF66C-800E-490D-97AD-130FA3C2F414}" destId="{4873BA50-6903-4C85-940D-068538152B9D}" srcOrd="0" destOrd="0" presId="urn:microsoft.com/office/officeart/2005/8/layout/hList7#1"/>
    <dgm:cxn modelId="{F01DF5CA-E2EC-4D56-963D-253EB1E4FCA0}" type="presOf" srcId="{7EE31C4C-3A89-47BB-B2E5-C57F53EBEE3E}" destId="{355B1041-7063-4D8C-9D46-CF0B68EA995A}" srcOrd="0" destOrd="0" presId="urn:microsoft.com/office/officeart/2005/8/layout/hList7#1"/>
    <dgm:cxn modelId="{F8A583BA-373A-48F5-974E-F5DC2A74732D}" srcId="{ABEBFA8D-2849-4D0E-9E9D-111A70DEB557}" destId="{4C61A2A6-056A-4C4C-9957-0259AB18B6F0}" srcOrd="2" destOrd="0" parTransId="{34E44E45-D655-4256-A20A-DE73D84EA872}" sibTransId="{4337CFDD-5683-4CDB-B0D9-A93223B613F0}"/>
    <dgm:cxn modelId="{CB543F92-7A2A-4D52-93BE-8EA44EDB79A1}" type="presOf" srcId="{992C98B5-DCAB-4ACF-98A9-358FFA793D67}" destId="{66D1F3D3-7727-4D0D-B5CB-AEAA125BE311}" srcOrd="1" destOrd="0" presId="urn:microsoft.com/office/officeart/2005/8/layout/hList7#1"/>
    <dgm:cxn modelId="{DCD38ED2-A2F7-45D7-BA77-B9373D9F0D14}" srcId="{ABEBFA8D-2849-4D0E-9E9D-111A70DEB557}" destId="{A6426254-1933-492E-800C-33540EE0D59B}" srcOrd="1" destOrd="0" parTransId="{22922B9B-6D55-48A7-8A7D-975350921B76}" sibTransId="{32230246-F432-4DA6-B042-8111F303160A}"/>
    <dgm:cxn modelId="{94CC10F4-08E2-4489-A6A2-22CFFBDEE0A9}" type="presOf" srcId="{F4200A37-61A1-452F-8C79-66A641CC773E}" destId="{61A0CB1F-46CB-4FFF-93EE-B1450D0C2B56}" srcOrd="1" destOrd="0" presId="urn:microsoft.com/office/officeart/2005/8/layout/hList7#1"/>
    <dgm:cxn modelId="{2D043843-29A8-4068-94F1-D5E623C8BFC8}" type="presOf" srcId="{4C61A2A6-056A-4C4C-9957-0259AB18B6F0}" destId="{04728A67-42EA-44C2-A8F9-D4E26C999CE6}" srcOrd="0" destOrd="0" presId="urn:microsoft.com/office/officeart/2005/8/layout/hList7#1"/>
    <dgm:cxn modelId="{21077B93-A6CA-4F34-B871-1645C274EF1D}" type="presOf" srcId="{32230246-F432-4DA6-B042-8111F303160A}" destId="{F62EE571-1E50-4318-85AA-7A80B9251A0D}" srcOrd="0" destOrd="0" presId="urn:microsoft.com/office/officeart/2005/8/layout/hList7#1"/>
    <dgm:cxn modelId="{10AFDC0D-0279-431A-8C8F-0E396F566EFE}" srcId="{ABEBFA8D-2849-4D0E-9E9D-111A70DEB557}" destId="{992C98B5-DCAB-4ACF-98A9-358FFA793D67}" srcOrd="3" destOrd="0" parTransId="{1C15CE1E-DCFA-40F7-B505-AB923DA17AAC}" sibTransId="{7EE31C4C-3A89-47BB-B2E5-C57F53EBEE3E}"/>
    <dgm:cxn modelId="{C81CA0AD-866F-4162-9A1F-2E212358EF26}" type="presOf" srcId="{98C8088E-A266-4755-B2A6-87ADC17C407E}" destId="{0E633795-56CC-45B8-8C54-D64F30A3B526}" srcOrd="1" destOrd="0" presId="urn:microsoft.com/office/officeart/2005/8/layout/hList7#1"/>
    <dgm:cxn modelId="{E10AE66C-8A6B-4F6F-8381-82B3188FB4A5}" type="presParOf" srcId="{0DAD2876-CE36-4D81-AC63-AFD5E845BD66}" destId="{141D680F-E0D1-4502-924F-8A603AC98BF9}" srcOrd="0" destOrd="0" presId="urn:microsoft.com/office/officeart/2005/8/layout/hList7#1"/>
    <dgm:cxn modelId="{B3BC5BFD-17C6-4CB6-97B4-DF60DFE541EC}" type="presParOf" srcId="{0DAD2876-CE36-4D81-AC63-AFD5E845BD66}" destId="{39D1B5B2-194F-4EE1-8E6E-B37809B40429}" srcOrd="1" destOrd="0" presId="urn:microsoft.com/office/officeart/2005/8/layout/hList7#1"/>
    <dgm:cxn modelId="{AE62BAF6-A1A5-4C2D-BA83-A41F618DBEE0}" type="presParOf" srcId="{39D1B5B2-194F-4EE1-8E6E-B37809B40429}" destId="{62491896-5E93-4846-851F-FD7FDBDFFDA8}" srcOrd="0" destOrd="0" presId="urn:microsoft.com/office/officeart/2005/8/layout/hList7#1"/>
    <dgm:cxn modelId="{913B9C35-3993-43EB-BE08-2876C8C34A9A}" type="presParOf" srcId="{62491896-5E93-4846-851F-FD7FDBDFFDA8}" destId="{F172E980-10E5-4F92-977A-2E29C40BB1FA}" srcOrd="0" destOrd="0" presId="urn:microsoft.com/office/officeart/2005/8/layout/hList7#1"/>
    <dgm:cxn modelId="{D9271EF3-91AC-4087-A1F4-C569E882272A}" type="presParOf" srcId="{62491896-5E93-4846-851F-FD7FDBDFFDA8}" destId="{0E633795-56CC-45B8-8C54-D64F30A3B526}" srcOrd="1" destOrd="0" presId="urn:microsoft.com/office/officeart/2005/8/layout/hList7#1"/>
    <dgm:cxn modelId="{1B0962E1-4B53-4E22-9EB0-532D3D3F8CCB}" type="presParOf" srcId="{62491896-5E93-4846-851F-FD7FDBDFFDA8}" destId="{08E88407-DB26-40A0-8CB5-42E51D2D78C2}" srcOrd="2" destOrd="0" presId="urn:microsoft.com/office/officeart/2005/8/layout/hList7#1"/>
    <dgm:cxn modelId="{88AB71CA-088F-421D-ACCD-E68ED592B362}" type="presParOf" srcId="{62491896-5E93-4846-851F-FD7FDBDFFDA8}" destId="{DFA30F6E-41E5-4E99-91A8-4CBABF7DAE9C}" srcOrd="3" destOrd="0" presId="urn:microsoft.com/office/officeart/2005/8/layout/hList7#1"/>
    <dgm:cxn modelId="{1A6E434E-FF68-475E-A4DA-5CFD8B66371F}" type="presParOf" srcId="{39D1B5B2-194F-4EE1-8E6E-B37809B40429}" destId="{4873BA50-6903-4C85-940D-068538152B9D}" srcOrd="1" destOrd="0" presId="urn:microsoft.com/office/officeart/2005/8/layout/hList7#1"/>
    <dgm:cxn modelId="{4DAD28B9-6CAF-46F4-ABEA-8C6B238F57A0}" type="presParOf" srcId="{39D1B5B2-194F-4EE1-8E6E-B37809B40429}" destId="{A12495D9-DCA4-4DE4-AD28-339D4C5B286D}" srcOrd="2" destOrd="0" presId="urn:microsoft.com/office/officeart/2005/8/layout/hList7#1"/>
    <dgm:cxn modelId="{86CA1677-7C55-46F2-90A8-47C2734C57D1}" type="presParOf" srcId="{A12495D9-DCA4-4DE4-AD28-339D4C5B286D}" destId="{A2801BD9-276C-4A15-804B-F855070C7DC3}" srcOrd="0" destOrd="0" presId="urn:microsoft.com/office/officeart/2005/8/layout/hList7#1"/>
    <dgm:cxn modelId="{66C3F378-DA1B-4B60-A764-D75B344C4EAE}" type="presParOf" srcId="{A12495D9-DCA4-4DE4-AD28-339D4C5B286D}" destId="{14E16C36-DA08-4C95-BDDA-1A59A99A1A74}" srcOrd="1" destOrd="0" presId="urn:microsoft.com/office/officeart/2005/8/layout/hList7#1"/>
    <dgm:cxn modelId="{816423D9-C254-4860-9BF7-0950BAF6A4DC}" type="presParOf" srcId="{A12495D9-DCA4-4DE4-AD28-339D4C5B286D}" destId="{AB02C214-A1C2-47AE-8636-97E0A4A1805E}" srcOrd="2" destOrd="0" presId="urn:microsoft.com/office/officeart/2005/8/layout/hList7#1"/>
    <dgm:cxn modelId="{683870FA-4E12-4F18-B453-24F61F1E0ABB}" type="presParOf" srcId="{A12495D9-DCA4-4DE4-AD28-339D4C5B286D}" destId="{3726E9C3-520E-4B45-B468-DC159EAA4579}" srcOrd="3" destOrd="0" presId="urn:microsoft.com/office/officeart/2005/8/layout/hList7#1"/>
    <dgm:cxn modelId="{8DA3440A-A28D-48A0-B553-A2E0D8BFB43C}" type="presParOf" srcId="{39D1B5B2-194F-4EE1-8E6E-B37809B40429}" destId="{F62EE571-1E50-4318-85AA-7A80B9251A0D}" srcOrd="3" destOrd="0" presId="urn:microsoft.com/office/officeart/2005/8/layout/hList7#1"/>
    <dgm:cxn modelId="{89D5F713-1B76-4127-A7A6-3F4928ABE139}" type="presParOf" srcId="{39D1B5B2-194F-4EE1-8E6E-B37809B40429}" destId="{4A713ABD-1FC3-43E0-A8C4-BF1E047132E9}" srcOrd="4" destOrd="0" presId="urn:microsoft.com/office/officeart/2005/8/layout/hList7#1"/>
    <dgm:cxn modelId="{6D02DF57-EF47-409C-8E84-AFBCDCEBBD64}" type="presParOf" srcId="{4A713ABD-1FC3-43E0-A8C4-BF1E047132E9}" destId="{04728A67-42EA-44C2-A8F9-D4E26C999CE6}" srcOrd="0" destOrd="0" presId="urn:microsoft.com/office/officeart/2005/8/layout/hList7#1"/>
    <dgm:cxn modelId="{D859CD27-17E0-499D-B185-A0CDCA348B83}" type="presParOf" srcId="{4A713ABD-1FC3-43E0-A8C4-BF1E047132E9}" destId="{DB965253-A0C1-4099-8381-6D4664142336}" srcOrd="1" destOrd="0" presId="urn:microsoft.com/office/officeart/2005/8/layout/hList7#1"/>
    <dgm:cxn modelId="{91A2E2DA-EC97-49B2-A219-AB19A0DC0755}" type="presParOf" srcId="{4A713ABD-1FC3-43E0-A8C4-BF1E047132E9}" destId="{43203283-F4BB-4C22-816C-92EEF167EAD7}" srcOrd="2" destOrd="0" presId="urn:microsoft.com/office/officeart/2005/8/layout/hList7#1"/>
    <dgm:cxn modelId="{AA64542F-26D3-4E5F-96D8-D4487D8095E7}" type="presParOf" srcId="{4A713ABD-1FC3-43E0-A8C4-BF1E047132E9}" destId="{CB253B5E-F856-4193-AC5F-278024BB2B38}" srcOrd="3" destOrd="0" presId="urn:microsoft.com/office/officeart/2005/8/layout/hList7#1"/>
    <dgm:cxn modelId="{3DCA1ABE-64B9-4E38-9F65-CC9A453826ED}" type="presParOf" srcId="{39D1B5B2-194F-4EE1-8E6E-B37809B40429}" destId="{90E5EC2B-20D7-4D41-954D-2BBA12D5A702}" srcOrd="5" destOrd="0" presId="urn:microsoft.com/office/officeart/2005/8/layout/hList7#1"/>
    <dgm:cxn modelId="{647B1808-F567-4851-913D-230B4DBAE3F9}" type="presParOf" srcId="{39D1B5B2-194F-4EE1-8E6E-B37809B40429}" destId="{1BE9B4F7-908C-4D83-AF31-26E6B13B4C5E}" srcOrd="6" destOrd="0" presId="urn:microsoft.com/office/officeart/2005/8/layout/hList7#1"/>
    <dgm:cxn modelId="{A8464355-F8E3-4843-9FC4-1AA0C58AFD0D}" type="presParOf" srcId="{1BE9B4F7-908C-4D83-AF31-26E6B13B4C5E}" destId="{2A876DF9-5AF1-4E22-A2F9-B6C535B350C6}" srcOrd="0" destOrd="0" presId="urn:microsoft.com/office/officeart/2005/8/layout/hList7#1"/>
    <dgm:cxn modelId="{FC243161-BEB4-4378-AB55-9B2D9D89CA68}" type="presParOf" srcId="{1BE9B4F7-908C-4D83-AF31-26E6B13B4C5E}" destId="{66D1F3D3-7727-4D0D-B5CB-AEAA125BE311}" srcOrd="1" destOrd="0" presId="urn:microsoft.com/office/officeart/2005/8/layout/hList7#1"/>
    <dgm:cxn modelId="{64D86DE7-6937-4DE1-B278-D53DE0D456A7}" type="presParOf" srcId="{1BE9B4F7-908C-4D83-AF31-26E6B13B4C5E}" destId="{F3662054-2392-40A1-9436-19F8C970616A}" srcOrd="2" destOrd="0" presId="urn:microsoft.com/office/officeart/2005/8/layout/hList7#1"/>
    <dgm:cxn modelId="{701BA39F-FA1E-4F5A-A1D7-363E200F8C41}" type="presParOf" srcId="{1BE9B4F7-908C-4D83-AF31-26E6B13B4C5E}" destId="{C942626F-9408-48FD-B7E5-ACDDAFA7C502}" srcOrd="3" destOrd="0" presId="urn:microsoft.com/office/officeart/2005/8/layout/hList7#1"/>
    <dgm:cxn modelId="{3297366A-8E56-431B-904D-B2A92A5F1050}" type="presParOf" srcId="{39D1B5B2-194F-4EE1-8E6E-B37809B40429}" destId="{355B1041-7063-4D8C-9D46-CF0B68EA995A}" srcOrd="7" destOrd="0" presId="urn:microsoft.com/office/officeart/2005/8/layout/hList7#1"/>
    <dgm:cxn modelId="{52B432CF-58D2-414A-ACF1-586A25DA7E27}" type="presParOf" srcId="{39D1B5B2-194F-4EE1-8E6E-B37809B40429}" destId="{940DEE5B-D3B6-473E-A0C7-9C98C08D7307}" srcOrd="8" destOrd="0" presId="urn:microsoft.com/office/officeart/2005/8/layout/hList7#1"/>
    <dgm:cxn modelId="{A195191D-1802-4DA7-B932-1642A781642F}" type="presParOf" srcId="{940DEE5B-D3B6-473E-A0C7-9C98C08D7307}" destId="{F7FB79C1-50CD-42F4-B4FB-1FC15CD23510}" srcOrd="0" destOrd="0" presId="urn:microsoft.com/office/officeart/2005/8/layout/hList7#1"/>
    <dgm:cxn modelId="{117D3C29-0F27-49CF-8629-31C01C435C88}" type="presParOf" srcId="{940DEE5B-D3B6-473E-A0C7-9C98C08D7307}" destId="{61A0CB1F-46CB-4FFF-93EE-B1450D0C2B56}" srcOrd="1" destOrd="0" presId="urn:microsoft.com/office/officeart/2005/8/layout/hList7#1"/>
    <dgm:cxn modelId="{AA14F7B4-072F-4B95-932E-48DBE71B6BB2}" type="presParOf" srcId="{940DEE5B-D3B6-473E-A0C7-9C98C08D7307}" destId="{C65DDD00-053C-472D-9AFE-6B4F68BC6E11}" srcOrd="2" destOrd="0" presId="urn:microsoft.com/office/officeart/2005/8/layout/hList7#1"/>
    <dgm:cxn modelId="{9E1827E8-50E2-4007-A5BF-1D6954075D6A}" type="presParOf" srcId="{940DEE5B-D3B6-473E-A0C7-9C98C08D7307}" destId="{EA919E21-971B-4B59-AA13-AA24E0F8A7C9}" srcOrd="3" destOrd="0" presId="urn:microsoft.com/office/officeart/2005/8/layout/hList7#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CDFDFD-D633-4084-9A51-E9B7A6843C95}" type="doc">
      <dgm:prSet loTypeId="urn:microsoft.com/office/officeart/2005/8/layout/equation2" loCatId="process" qsTypeId="urn:microsoft.com/office/officeart/2005/8/quickstyle/simple3" qsCatId="simple" csTypeId="urn:microsoft.com/office/officeart/2005/8/colors/accent1_2" csCatId="accent1" phldr="1"/>
      <dgm:spPr/>
      <dgm:t>
        <a:bodyPr/>
        <a:lstStyle/>
        <a:p>
          <a:endParaRPr lang="en-US"/>
        </a:p>
      </dgm:t>
    </dgm:pt>
    <dgm:pt modelId="{B7648483-0465-4E80-8DA6-262319F442B1}">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2200" b="1" i="1" dirty="0" smtClean="0">
              <a:solidFill>
                <a:srgbClr val="006699"/>
              </a:solidFill>
              <a:latin typeface="Arial" pitchFamily="34" charset="0"/>
              <a:cs typeface="Arial" pitchFamily="34" charset="0"/>
            </a:rPr>
            <a:t>No! </a:t>
          </a:r>
          <a:r>
            <a:rPr lang="en-GB" sz="2200" b="0" i="1" dirty="0" smtClean="0">
              <a:solidFill>
                <a:srgbClr val="006699"/>
              </a:solidFill>
              <a:latin typeface="Arial" pitchFamily="34" charset="0"/>
              <a:cs typeface="Arial" pitchFamily="34" charset="0"/>
            </a:rPr>
            <a:t>It is the Author’s responsibility...</a:t>
          </a:r>
          <a:endParaRPr lang="en-US" sz="2200" b="0" i="1" dirty="0">
            <a:solidFill>
              <a:srgbClr val="006699"/>
            </a:solidFill>
            <a:latin typeface="Arial" pitchFamily="34" charset="0"/>
            <a:cs typeface="Arial" pitchFamily="34" charset="0"/>
          </a:endParaRPr>
        </a:p>
      </dgm:t>
    </dgm:pt>
    <dgm:pt modelId="{FBE6AC0D-7617-4326-BB83-5D0F47A30A83}" type="parTrans" cxnId="{15136357-CBB4-44A4-9CB1-8F97A50F276A}">
      <dgm:prSet/>
      <dgm:spPr/>
      <dgm:t>
        <a:bodyPr/>
        <a:lstStyle/>
        <a:p>
          <a:pPr algn="ctr"/>
          <a:endParaRPr lang="en-US"/>
        </a:p>
      </dgm:t>
    </dgm:pt>
    <dgm:pt modelId="{EFFD82C0-C50F-4FE7-9CFE-7C5D9DC02F16}" type="sibTrans" cxnId="{15136357-CBB4-44A4-9CB1-8F97A50F276A}">
      <dgm:prSet/>
      <dgm:spPr>
        <a:blipFill rotWithShape="0">
          <a:blip xmlns:r="http://schemas.openxmlformats.org/officeDocument/2006/relationships" r:embed="rId1"/>
          <a:stretch>
            <a:fillRect/>
          </a:stretch>
        </a:blipFill>
      </dgm:spPr>
      <dgm:t>
        <a:bodyPr/>
        <a:lstStyle/>
        <a:p>
          <a:pPr algn="ctr"/>
          <a:endParaRPr lang="en-US"/>
        </a:p>
      </dgm:t>
    </dgm:pt>
    <dgm:pt modelId="{D1B6AA28-D917-4ECD-8551-FA23BEE2EB77}">
      <dgm:prSet custT="1"/>
      <dgm:spPr/>
      <dgm:t>
        <a:bodyPr/>
        <a:lstStyle/>
        <a:p>
          <a:pPr algn="ctr" rtl="0"/>
          <a:endParaRPr lang="en-GB" sz="2400" i="1" dirty="0" smtClean="0"/>
        </a:p>
        <a:p>
          <a:pPr algn="ctr" rtl="0"/>
          <a:r>
            <a:rPr lang="en-GB" sz="2200" i="1" dirty="0" smtClean="0">
              <a:solidFill>
                <a:srgbClr val="006699"/>
              </a:solidFill>
            </a:rPr>
            <a:t>...but r</a:t>
          </a:r>
          <a:r>
            <a:rPr lang="en-GB" sz="2200" b="1" i="1" dirty="0" smtClean="0">
              <a:solidFill>
                <a:srgbClr val="006699"/>
              </a:solidFill>
            </a:rPr>
            <a:t>esources </a:t>
          </a:r>
          <a:r>
            <a:rPr lang="en-GB" sz="2200" b="0" i="1" dirty="0" smtClean="0">
              <a:solidFill>
                <a:srgbClr val="006699"/>
              </a:solidFill>
            </a:rPr>
            <a:t>are</a:t>
          </a:r>
          <a:r>
            <a:rPr lang="en-GB" sz="2200" i="1" dirty="0" smtClean="0">
              <a:solidFill>
                <a:srgbClr val="006699"/>
              </a:solidFill>
            </a:rPr>
            <a:t> available</a:t>
          </a:r>
        </a:p>
        <a:p>
          <a:pPr algn="ctr" rtl="0"/>
          <a:endParaRPr lang="en-US" sz="3500" dirty="0"/>
        </a:p>
      </dgm:t>
    </dgm:pt>
    <dgm:pt modelId="{D7D8B995-7470-426B-81F6-3222AC954348}" type="parTrans" cxnId="{ABF35A19-8FEB-4D19-A0EA-D8672BFF1586}">
      <dgm:prSet/>
      <dgm:spPr/>
      <dgm:t>
        <a:bodyPr/>
        <a:lstStyle/>
        <a:p>
          <a:pPr algn="ctr"/>
          <a:endParaRPr lang="en-US"/>
        </a:p>
      </dgm:t>
    </dgm:pt>
    <dgm:pt modelId="{980B3BEF-48E7-4655-97D6-710844344437}" type="sibTrans" cxnId="{ABF35A19-8FEB-4D19-A0EA-D8672BFF1586}">
      <dgm:prSet/>
      <dgm:spPr/>
      <dgm:t>
        <a:bodyPr/>
        <a:lstStyle/>
        <a:p>
          <a:pPr algn="ctr"/>
          <a:endParaRPr lang="en-US"/>
        </a:p>
      </dgm:t>
    </dgm:pt>
    <dgm:pt modelId="{B20DD755-5E0B-4EB1-B4A3-8D3C1DB450B9}" type="pres">
      <dgm:prSet presAssocID="{66CDFDFD-D633-4084-9A51-E9B7A6843C95}" presName="Name0" presStyleCnt="0">
        <dgm:presLayoutVars>
          <dgm:dir/>
          <dgm:resizeHandles val="exact"/>
        </dgm:presLayoutVars>
      </dgm:prSet>
      <dgm:spPr/>
      <dgm:t>
        <a:bodyPr/>
        <a:lstStyle/>
        <a:p>
          <a:endParaRPr lang="en-US"/>
        </a:p>
      </dgm:t>
    </dgm:pt>
    <dgm:pt modelId="{CAE7B92E-1AAA-42C4-A522-49B9A6D705D2}" type="pres">
      <dgm:prSet presAssocID="{66CDFDFD-D633-4084-9A51-E9B7A6843C95}" presName="vNodes" presStyleCnt="0"/>
      <dgm:spPr/>
    </dgm:pt>
    <dgm:pt modelId="{2BD45F7C-0B2D-4556-B383-0DA98C3CA8D7}" type="pres">
      <dgm:prSet presAssocID="{B7648483-0465-4E80-8DA6-262319F442B1}" presName="node" presStyleLbl="node1" presStyleIdx="0" presStyleCnt="2" custScaleX="59038" custScaleY="59038">
        <dgm:presLayoutVars>
          <dgm:bulletEnabled val="1"/>
        </dgm:presLayoutVars>
      </dgm:prSet>
      <dgm:spPr/>
      <dgm:t>
        <a:bodyPr/>
        <a:lstStyle/>
        <a:p>
          <a:endParaRPr lang="en-US"/>
        </a:p>
      </dgm:t>
    </dgm:pt>
    <dgm:pt modelId="{C6DC0B47-2F18-47CB-867D-A0AF48E5EE18}" type="pres">
      <dgm:prSet presAssocID="{66CDFDFD-D633-4084-9A51-E9B7A6843C95}" presName="sibTransLast" presStyleLbl="sibTrans2D1" presStyleIdx="0" presStyleCnt="1" custScaleX="180023" custScaleY="113521" custLinFactNeighborX="-1295" custLinFactNeighborY="212"/>
      <dgm:spPr/>
      <dgm:t>
        <a:bodyPr/>
        <a:lstStyle/>
        <a:p>
          <a:endParaRPr lang="en-US"/>
        </a:p>
      </dgm:t>
    </dgm:pt>
    <dgm:pt modelId="{5CBD2D16-C4DE-45C2-AB62-57F0CD731AAF}" type="pres">
      <dgm:prSet presAssocID="{66CDFDFD-D633-4084-9A51-E9B7A6843C95}" presName="connectorText" presStyleLbl="sibTrans2D1" presStyleIdx="0" presStyleCnt="1"/>
      <dgm:spPr/>
      <dgm:t>
        <a:bodyPr/>
        <a:lstStyle/>
        <a:p>
          <a:endParaRPr lang="en-US"/>
        </a:p>
      </dgm:t>
    </dgm:pt>
    <dgm:pt modelId="{0D80B2C4-23AC-40CD-B2E5-D80D1D0777B1}" type="pres">
      <dgm:prSet presAssocID="{66CDFDFD-D633-4084-9A51-E9B7A6843C95}" presName="lastNode" presStyleLbl="node1" presStyleIdx="1" presStyleCnt="2" custScaleX="59038" custScaleY="59038" custLinFactNeighborX="5961">
        <dgm:presLayoutVars>
          <dgm:bulletEnabled val="1"/>
        </dgm:presLayoutVars>
      </dgm:prSet>
      <dgm:spPr/>
      <dgm:t>
        <a:bodyPr/>
        <a:lstStyle/>
        <a:p>
          <a:endParaRPr lang="en-US"/>
        </a:p>
      </dgm:t>
    </dgm:pt>
  </dgm:ptLst>
  <dgm:cxnLst>
    <dgm:cxn modelId="{F0E072D1-B619-4D2C-8E52-56354E49D55B}" type="presOf" srcId="{EFFD82C0-C50F-4FE7-9CFE-7C5D9DC02F16}" destId="{5CBD2D16-C4DE-45C2-AB62-57F0CD731AAF}" srcOrd="1" destOrd="0" presId="urn:microsoft.com/office/officeart/2005/8/layout/equation2"/>
    <dgm:cxn modelId="{D6E35DB1-74B7-4CEF-8709-04F1F8EE9171}" type="presOf" srcId="{66CDFDFD-D633-4084-9A51-E9B7A6843C95}" destId="{B20DD755-5E0B-4EB1-B4A3-8D3C1DB450B9}" srcOrd="0" destOrd="0" presId="urn:microsoft.com/office/officeart/2005/8/layout/equation2"/>
    <dgm:cxn modelId="{33393A01-7CCA-4C7F-9D9C-5E4773A7BD7F}" type="presOf" srcId="{B7648483-0465-4E80-8DA6-262319F442B1}" destId="{2BD45F7C-0B2D-4556-B383-0DA98C3CA8D7}" srcOrd="0" destOrd="0" presId="urn:microsoft.com/office/officeart/2005/8/layout/equation2"/>
    <dgm:cxn modelId="{B2527AD4-E7BA-4E33-AEB1-2741AC7D4487}" type="presOf" srcId="{D1B6AA28-D917-4ECD-8551-FA23BEE2EB77}" destId="{0D80B2C4-23AC-40CD-B2E5-D80D1D0777B1}" srcOrd="0" destOrd="0" presId="urn:microsoft.com/office/officeart/2005/8/layout/equation2"/>
    <dgm:cxn modelId="{ABF35A19-8FEB-4D19-A0EA-D8672BFF1586}" srcId="{66CDFDFD-D633-4084-9A51-E9B7A6843C95}" destId="{D1B6AA28-D917-4ECD-8551-FA23BEE2EB77}" srcOrd="1" destOrd="0" parTransId="{D7D8B995-7470-426B-81F6-3222AC954348}" sibTransId="{980B3BEF-48E7-4655-97D6-710844344437}"/>
    <dgm:cxn modelId="{10C9505F-00BB-4EE4-A744-32B940DAF277}" type="presOf" srcId="{EFFD82C0-C50F-4FE7-9CFE-7C5D9DC02F16}" destId="{C6DC0B47-2F18-47CB-867D-A0AF48E5EE18}" srcOrd="0" destOrd="0" presId="urn:microsoft.com/office/officeart/2005/8/layout/equation2"/>
    <dgm:cxn modelId="{15136357-CBB4-44A4-9CB1-8F97A50F276A}" srcId="{66CDFDFD-D633-4084-9A51-E9B7A6843C95}" destId="{B7648483-0465-4E80-8DA6-262319F442B1}" srcOrd="0" destOrd="0" parTransId="{FBE6AC0D-7617-4326-BB83-5D0F47A30A83}" sibTransId="{EFFD82C0-C50F-4FE7-9CFE-7C5D9DC02F16}"/>
    <dgm:cxn modelId="{3D83AF2C-7B73-41A8-8CC1-E9C2348B8B01}" type="presParOf" srcId="{B20DD755-5E0B-4EB1-B4A3-8D3C1DB450B9}" destId="{CAE7B92E-1AAA-42C4-A522-49B9A6D705D2}" srcOrd="0" destOrd="0" presId="urn:microsoft.com/office/officeart/2005/8/layout/equation2"/>
    <dgm:cxn modelId="{7A92F637-9492-45C6-9C03-3E969171531D}" type="presParOf" srcId="{CAE7B92E-1AAA-42C4-A522-49B9A6D705D2}" destId="{2BD45F7C-0B2D-4556-B383-0DA98C3CA8D7}" srcOrd="0" destOrd="0" presId="urn:microsoft.com/office/officeart/2005/8/layout/equation2"/>
    <dgm:cxn modelId="{1654A6FC-DD5E-437F-8919-C945912A41E2}" type="presParOf" srcId="{B20DD755-5E0B-4EB1-B4A3-8D3C1DB450B9}" destId="{C6DC0B47-2F18-47CB-867D-A0AF48E5EE18}" srcOrd="1" destOrd="0" presId="urn:microsoft.com/office/officeart/2005/8/layout/equation2"/>
    <dgm:cxn modelId="{DE188B31-ABA1-473C-92D3-00CED9A291EF}" type="presParOf" srcId="{C6DC0B47-2F18-47CB-867D-A0AF48E5EE18}" destId="{5CBD2D16-C4DE-45C2-AB62-57F0CD731AAF}" srcOrd="0" destOrd="0" presId="urn:microsoft.com/office/officeart/2005/8/layout/equation2"/>
    <dgm:cxn modelId="{63F0CFF7-9CBB-4744-A6AC-4B42946B7C1D}" type="presParOf" srcId="{B20DD755-5E0B-4EB1-B4A3-8D3C1DB450B9}" destId="{0D80B2C4-23AC-40CD-B2E5-D80D1D0777B1}"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3C6C0A-7A4A-4520-8788-832C0F0249C2}"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n-US"/>
        </a:p>
      </dgm:t>
    </dgm:pt>
    <dgm:pt modelId="{54C22395-95EC-4CE9-B508-6FFF151837E7}">
      <dgm:prSet custT="1">
        <dgm:style>
          <a:lnRef idx="1">
            <a:schemeClr val="accent1"/>
          </a:lnRef>
          <a:fillRef idx="2">
            <a:schemeClr val="accent1"/>
          </a:fillRef>
          <a:effectRef idx="1">
            <a:schemeClr val="accent1"/>
          </a:effectRef>
          <a:fontRef idx="minor">
            <a:schemeClr val="dk1"/>
          </a:fontRef>
        </dgm:style>
      </dgm:prSet>
      <dgm:spPr/>
      <dgm:t>
        <a:bodyPr/>
        <a:lstStyle/>
        <a:p>
          <a:pPr algn="ctr" rtl="0"/>
          <a:r>
            <a:rPr lang="en-GB" sz="1600" b="1" dirty="0" smtClean="0">
              <a:solidFill>
                <a:srgbClr val="006699"/>
              </a:solidFill>
              <a:latin typeface="Arial" pitchFamily="34" charset="0"/>
              <a:cs typeface="Arial" pitchFamily="34" charset="0"/>
            </a:rPr>
            <a:t>Title Abstract  Keywords</a:t>
          </a:r>
          <a:endParaRPr lang="en-US" sz="1600" b="1" dirty="0">
            <a:solidFill>
              <a:srgbClr val="006699"/>
            </a:solidFill>
            <a:latin typeface="Arial" pitchFamily="34" charset="0"/>
            <a:cs typeface="Arial" pitchFamily="34" charset="0"/>
          </a:endParaRPr>
        </a:p>
      </dgm:t>
    </dgm:pt>
    <dgm:pt modelId="{E7010F13-41BE-426F-BD56-1EBD01B24D9D}" type="parTrans" cxnId="{628CD7AB-8B1B-4678-B562-C32481EEFC80}">
      <dgm:prSet/>
      <dgm:spPr/>
      <dgm:t>
        <a:bodyPr/>
        <a:lstStyle/>
        <a:p>
          <a:pPr algn="ctr"/>
          <a:endParaRPr lang="en-US"/>
        </a:p>
      </dgm:t>
    </dgm:pt>
    <dgm:pt modelId="{5F9DC5B8-0296-469D-A159-CCC9DBEDEA82}" type="sibTrans" cxnId="{628CD7AB-8B1B-4678-B562-C32481EEFC80}">
      <dgm:prSet/>
      <dgm:spPr/>
      <dgm:t>
        <a:bodyPr/>
        <a:lstStyle/>
        <a:p>
          <a:pPr algn="ctr"/>
          <a:endParaRPr lang="en-US"/>
        </a:p>
      </dgm:t>
    </dgm:pt>
    <dgm:pt modelId="{596C04A9-ECBE-47E5-9FAB-EB66613EFFF6}" type="pres">
      <dgm:prSet presAssocID="{7A3C6C0A-7A4A-4520-8788-832C0F0249C2}" presName="linearFlow" presStyleCnt="0">
        <dgm:presLayoutVars>
          <dgm:dir/>
          <dgm:resizeHandles val="exact"/>
        </dgm:presLayoutVars>
      </dgm:prSet>
      <dgm:spPr/>
      <dgm:t>
        <a:bodyPr/>
        <a:lstStyle/>
        <a:p>
          <a:endParaRPr lang="en-US"/>
        </a:p>
      </dgm:t>
    </dgm:pt>
    <dgm:pt modelId="{12480B85-3F10-40D6-9725-184735E04DCE}" type="pres">
      <dgm:prSet presAssocID="{54C22395-95EC-4CE9-B508-6FFF151837E7}" presName="composite" presStyleCnt="0"/>
      <dgm:spPr/>
    </dgm:pt>
    <dgm:pt modelId="{23D5472A-A1EF-4F5F-9FA9-E4FFDCB8CE4E}" type="pres">
      <dgm:prSet presAssocID="{54C22395-95EC-4CE9-B508-6FFF151837E7}" presName="imgShp" presStyleLbl="fgImgPlace1" presStyleIdx="0" presStyleCnt="1" custLinFactNeighborY="1826"/>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en-US"/>
        </a:p>
      </dgm:t>
    </dgm:pt>
    <dgm:pt modelId="{8E1CEC86-B0BC-4C92-AB2B-A8333C848253}" type="pres">
      <dgm:prSet presAssocID="{54C22395-95EC-4CE9-B508-6FFF151837E7}" presName="txShp" presStyleLbl="node1" presStyleIdx="0" presStyleCnt="1" custLinFactNeighborY="1826">
        <dgm:presLayoutVars>
          <dgm:bulletEnabled val="1"/>
        </dgm:presLayoutVars>
      </dgm:prSet>
      <dgm:spPr>
        <a:prstGeom prst="rect">
          <a:avLst/>
        </a:prstGeom>
      </dgm:spPr>
      <dgm:t>
        <a:bodyPr/>
        <a:lstStyle/>
        <a:p>
          <a:endParaRPr lang="en-US"/>
        </a:p>
      </dgm:t>
    </dgm:pt>
  </dgm:ptLst>
  <dgm:cxnLst>
    <dgm:cxn modelId="{628CD7AB-8B1B-4678-B562-C32481EEFC80}" srcId="{7A3C6C0A-7A4A-4520-8788-832C0F0249C2}" destId="{54C22395-95EC-4CE9-B508-6FFF151837E7}" srcOrd="0" destOrd="0" parTransId="{E7010F13-41BE-426F-BD56-1EBD01B24D9D}" sibTransId="{5F9DC5B8-0296-469D-A159-CCC9DBEDEA82}"/>
    <dgm:cxn modelId="{4530FD32-F9EC-416F-A07E-6C53E893DABF}" type="presOf" srcId="{54C22395-95EC-4CE9-B508-6FFF151837E7}" destId="{8E1CEC86-B0BC-4C92-AB2B-A8333C848253}" srcOrd="0" destOrd="0" presId="urn:microsoft.com/office/officeart/2005/8/layout/vList3#1"/>
    <dgm:cxn modelId="{F3533B8A-F888-40A5-87C1-BF7103DCC182}" type="presOf" srcId="{7A3C6C0A-7A4A-4520-8788-832C0F0249C2}" destId="{596C04A9-ECBE-47E5-9FAB-EB66613EFFF6}" srcOrd="0" destOrd="0" presId="urn:microsoft.com/office/officeart/2005/8/layout/vList3#1"/>
    <dgm:cxn modelId="{0CBEF7A7-7F2E-47D2-BB4F-77BB4175CFED}" type="presParOf" srcId="{596C04A9-ECBE-47E5-9FAB-EB66613EFFF6}" destId="{12480B85-3F10-40D6-9725-184735E04DCE}" srcOrd="0" destOrd="0" presId="urn:microsoft.com/office/officeart/2005/8/layout/vList3#1"/>
    <dgm:cxn modelId="{69F4FB03-8999-4C10-BC1D-2D2AE9101F33}" type="presParOf" srcId="{12480B85-3F10-40D6-9725-184735E04DCE}" destId="{23D5472A-A1EF-4F5F-9FA9-E4FFDCB8CE4E}" srcOrd="0" destOrd="0" presId="urn:microsoft.com/office/officeart/2005/8/layout/vList3#1"/>
    <dgm:cxn modelId="{DB725CB6-BA2F-4D8E-BDCA-3C65181E36F4}" type="presParOf" srcId="{12480B85-3F10-40D6-9725-184735E04DCE}" destId="{8E1CEC86-B0BC-4C92-AB2B-A8333C848253}"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BE61D-613A-4042-90E1-3C3E6F31ED70}">
      <dsp:nvSpPr>
        <dsp:cNvPr id="0" name=""/>
        <dsp:cNvSpPr/>
      </dsp:nvSpPr>
      <dsp:spPr>
        <a:xfrm>
          <a:off x="0" y="0"/>
          <a:ext cx="8229599" cy="12168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6699"/>
              </a:solidFill>
              <a:latin typeface="Arial" pitchFamily="34" charset="0"/>
              <a:cs typeface="Arial" pitchFamily="34" charset="0"/>
            </a:rPr>
            <a:t>Publishers provide free or low cost access to thousands of </a:t>
          </a:r>
          <a:br>
            <a:rPr lang="en-US" sz="2000" b="1" kern="1200" dirty="0" smtClean="0">
              <a:solidFill>
                <a:srgbClr val="006699"/>
              </a:solidFill>
              <a:latin typeface="Arial" pitchFamily="34" charset="0"/>
              <a:cs typeface="Arial" pitchFamily="34" charset="0"/>
            </a:rPr>
          </a:br>
          <a:r>
            <a:rPr lang="en-US" sz="2000" b="1" kern="1200" dirty="0" smtClean="0">
              <a:solidFill>
                <a:srgbClr val="006699"/>
              </a:solidFill>
              <a:latin typeface="Arial" pitchFamily="34" charset="0"/>
              <a:cs typeface="Arial" pitchFamily="34" charset="0"/>
            </a:rPr>
            <a:t>peer-reviewed journals to public institutions in </a:t>
          </a:r>
          <a:br>
            <a:rPr lang="en-US" sz="2000" b="1" kern="1200" dirty="0" smtClean="0">
              <a:solidFill>
                <a:srgbClr val="006699"/>
              </a:solidFill>
              <a:latin typeface="Arial" pitchFamily="34" charset="0"/>
              <a:cs typeface="Arial" pitchFamily="34" charset="0"/>
            </a:rPr>
          </a:br>
          <a:r>
            <a:rPr lang="en-US" sz="2000" b="1" kern="1200" dirty="0" smtClean="0">
              <a:solidFill>
                <a:srgbClr val="006699"/>
              </a:solidFill>
              <a:latin typeface="Arial" pitchFamily="34" charset="0"/>
              <a:cs typeface="Arial" pitchFamily="34" charset="0"/>
            </a:rPr>
            <a:t>over 100 developing countries</a:t>
          </a:r>
          <a:endParaRPr lang="en-GB" sz="2000" b="1" kern="1200" dirty="0">
            <a:solidFill>
              <a:srgbClr val="006699"/>
            </a:solidFill>
            <a:latin typeface="Arial" pitchFamily="34" charset="0"/>
            <a:cs typeface="Arial" pitchFamily="34" charset="0"/>
          </a:endParaRPr>
        </a:p>
      </dsp:txBody>
      <dsp:txXfrm>
        <a:off x="0" y="0"/>
        <a:ext cx="8229599" cy="12168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CEC86-B0BC-4C92-AB2B-A8333C848253}">
      <dsp:nvSpPr>
        <dsp:cNvPr id="0" name=""/>
        <dsp:cNvSpPr/>
      </dsp:nvSpPr>
      <dsp:spPr>
        <a:xfrm rot="10800000">
          <a:off x="1057566" y="452410"/>
          <a:ext cx="2799131" cy="141008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21810" tIns="60960" rIns="113792" bIns="60960" numCol="1" spcCol="1270" anchor="ctr" anchorCtr="0">
          <a:noAutofit/>
        </a:bodyPr>
        <a:lstStyle/>
        <a:p>
          <a:pPr lvl="0" algn="ctr" defTabSz="711200" rtl="0">
            <a:lnSpc>
              <a:spcPct val="90000"/>
            </a:lnSpc>
            <a:spcBef>
              <a:spcPct val="0"/>
            </a:spcBef>
            <a:spcAft>
              <a:spcPct val="35000"/>
            </a:spcAft>
          </a:pPr>
          <a:r>
            <a:rPr lang="en-US" altLang="zh-CN" sz="1600" b="1" kern="1200" dirty="0" smtClean="0">
              <a:solidFill>
                <a:srgbClr val="07779D"/>
              </a:solidFill>
              <a:latin typeface="Arial" pitchFamily="34" charset="0"/>
              <a:cs typeface="Arial" pitchFamily="34" charset="0"/>
            </a:rPr>
            <a:t>Introduction Methods Results and Discussion</a:t>
          </a:r>
          <a:endParaRPr lang="en-US" sz="1600" b="1" kern="1200" dirty="0">
            <a:solidFill>
              <a:srgbClr val="07779D"/>
            </a:solidFill>
            <a:latin typeface="Arial" pitchFamily="34" charset="0"/>
            <a:cs typeface="Arial" pitchFamily="34" charset="0"/>
          </a:endParaRPr>
        </a:p>
      </dsp:txBody>
      <dsp:txXfrm rot="10800000">
        <a:off x="1057566" y="452410"/>
        <a:ext cx="2799131" cy="1410089"/>
      </dsp:txXfrm>
    </dsp:sp>
    <dsp:sp modelId="{23D5472A-A1EF-4F5F-9FA9-E4FFDCB8CE4E}">
      <dsp:nvSpPr>
        <dsp:cNvPr id="0" name=""/>
        <dsp:cNvSpPr/>
      </dsp:nvSpPr>
      <dsp:spPr>
        <a:xfrm>
          <a:off x="216025" y="452410"/>
          <a:ext cx="1410089" cy="1410089"/>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CEC86-B0BC-4C92-AB2B-A8333C848253}">
      <dsp:nvSpPr>
        <dsp:cNvPr id="0" name=""/>
        <dsp:cNvSpPr/>
      </dsp:nvSpPr>
      <dsp:spPr>
        <a:xfrm rot="10800000">
          <a:off x="1057566" y="452410"/>
          <a:ext cx="2799131" cy="141008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21810" tIns="60960" rIns="113792" bIns="60960" numCol="1" spcCol="1270" anchor="ctr" anchorCtr="0">
          <a:noAutofit/>
        </a:bodyPr>
        <a:lstStyle/>
        <a:p>
          <a:pPr lvl="0" algn="ctr" defTabSz="711200" rtl="0">
            <a:lnSpc>
              <a:spcPct val="90000"/>
            </a:lnSpc>
            <a:spcBef>
              <a:spcPct val="0"/>
            </a:spcBef>
            <a:spcAft>
              <a:spcPct val="35000"/>
            </a:spcAft>
          </a:pPr>
          <a:r>
            <a:rPr lang="en-US" altLang="zh-CN" sz="1600" b="1" kern="1200" dirty="0" smtClean="0">
              <a:solidFill>
                <a:srgbClr val="07779D"/>
              </a:solidFill>
              <a:latin typeface="Arial" pitchFamily="34" charset="0"/>
              <a:cs typeface="Arial" pitchFamily="34" charset="0"/>
            </a:rPr>
            <a:t>Conclusion </a:t>
          </a:r>
        </a:p>
        <a:p>
          <a:pPr lvl="0" algn="ctr" defTabSz="711200" rtl="0">
            <a:lnSpc>
              <a:spcPct val="90000"/>
            </a:lnSpc>
            <a:spcBef>
              <a:spcPct val="0"/>
            </a:spcBef>
            <a:spcAft>
              <a:spcPct val="35000"/>
            </a:spcAft>
          </a:pPr>
          <a:r>
            <a:rPr lang="en-US" altLang="zh-CN" sz="1600" b="1" kern="1200" dirty="0" smtClean="0">
              <a:solidFill>
                <a:srgbClr val="07779D"/>
              </a:solidFill>
              <a:latin typeface="Arial" pitchFamily="34" charset="0"/>
              <a:cs typeface="Arial" pitchFamily="34" charset="0"/>
            </a:rPr>
            <a:t>Acknowledgements</a:t>
          </a:r>
        </a:p>
        <a:p>
          <a:pPr lvl="0" algn="ctr" defTabSz="711200" rtl="0">
            <a:lnSpc>
              <a:spcPct val="90000"/>
            </a:lnSpc>
            <a:spcBef>
              <a:spcPct val="0"/>
            </a:spcBef>
            <a:spcAft>
              <a:spcPct val="35000"/>
            </a:spcAft>
          </a:pPr>
          <a:r>
            <a:rPr lang="en-US" altLang="zh-CN" sz="1600" b="1" kern="1200" dirty="0" smtClean="0">
              <a:solidFill>
                <a:srgbClr val="07779D"/>
              </a:solidFill>
              <a:latin typeface="Arial" pitchFamily="34" charset="0"/>
              <a:cs typeface="Arial" pitchFamily="34" charset="0"/>
            </a:rPr>
            <a:t> References </a:t>
          </a:r>
        </a:p>
        <a:p>
          <a:pPr lvl="0" algn="ctr" defTabSz="711200" rtl="0">
            <a:lnSpc>
              <a:spcPct val="90000"/>
            </a:lnSpc>
            <a:spcBef>
              <a:spcPct val="0"/>
            </a:spcBef>
            <a:spcAft>
              <a:spcPct val="35000"/>
            </a:spcAft>
          </a:pPr>
          <a:r>
            <a:rPr lang="en-US" altLang="zh-CN" sz="1600" b="1" kern="1200" dirty="0" smtClean="0">
              <a:solidFill>
                <a:srgbClr val="07779D"/>
              </a:solidFill>
              <a:latin typeface="Arial" pitchFamily="34" charset="0"/>
              <a:cs typeface="Arial" pitchFamily="34" charset="0"/>
            </a:rPr>
            <a:t>Supporting Materials</a:t>
          </a:r>
          <a:endParaRPr lang="en-US" sz="1600" b="1" kern="1200" dirty="0">
            <a:solidFill>
              <a:srgbClr val="07779D"/>
            </a:solidFill>
            <a:latin typeface="Arial" pitchFamily="34" charset="0"/>
            <a:cs typeface="Arial" pitchFamily="34" charset="0"/>
          </a:endParaRPr>
        </a:p>
      </dsp:txBody>
      <dsp:txXfrm rot="10800000">
        <a:off x="1057566" y="452410"/>
        <a:ext cx="2799131" cy="1410089"/>
      </dsp:txXfrm>
    </dsp:sp>
    <dsp:sp modelId="{23D5472A-A1EF-4F5F-9FA9-E4FFDCB8CE4E}">
      <dsp:nvSpPr>
        <dsp:cNvPr id="0" name=""/>
        <dsp:cNvSpPr/>
      </dsp:nvSpPr>
      <dsp:spPr>
        <a:xfrm>
          <a:off x="352522" y="452410"/>
          <a:ext cx="1410089" cy="141008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5FB27-EA42-4ABF-9541-EB20F7E95164}">
      <dsp:nvSpPr>
        <dsp:cNvPr id="0" name=""/>
        <dsp:cNvSpPr/>
      </dsp:nvSpPr>
      <dsp:spPr>
        <a:xfrm>
          <a:off x="4249933" y="0"/>
          <a:ext cx="2283132" cy="1268407"/>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b="0" i="0" kern="1200" dirty="0" smtClean="0">
              <a:solidFill>
                <a:srgbClr val="07779D"/>
              </a:solidFill>
              <a:latin typeface="Arial" pitchFamily="34" charset="0"/>
              <a:cs typeface="Arial" pitchFamily="34" charset="0"/>
            </a:rPr>
            <a:t>Corresponding</a:t>
          </a:r>
          <a:br>
            <a:rPr lang="en-GB" sz="1800" b="0" i="0" kern="1200" dirty="0" smtClean="0">
              <a:solidFill>
                <a:srgbClr val="07779D"/>
              </a:solidFill>
              <a:latin typeface="Arial" pitchFamily="34" charset="0"/>
              <a:cs typeface="Arial" pitchFamily="34" charset="0"/>
            </a:rPr>
          </a:br>
          <a:r>
            <a:rPr lang="en-GB" sz="1800" b="0" i="0" kern="1200" dirty="0" smtClean="0">
              <a:solidFill>
                <a:srgbClr val="07779D"/>
              </a:solidFill>
              <a:latin typeface="Arial" pitchFamily="34" charset="0"/>
              <a:cs typeface="Arial" pitchFamily="34" charset="0"/>
            </a:rPr>
            <a:t> Author</a:t>
          </a:r>
          <a:endParaRPr lang="en-US" sz="1800" b="0" i="0" kern="1200" dirty="0">
            <a:solidFill>
              <a:srgbClr val="07779D"/>
            </a:solidFill>
            <a:latin typeface="Arial" pitchFamily="34" charset="0"/>
            <a:cs typeface="Arial" pitchFamily="34" charset="0"/>
          </a:endParaRPr>
        </a:p>
      </dsp:txBody>
      <dsp:txXfrm>
        <a:off x="4249933" y="0"/>
        <a:ext cx="2283132" cy="1268407"/>
      </dsp:txXfrm>
    </dsp:sp>
    <dsp:sp modelId="{1DA9A725-308C-45B3-B442-7A75D087E120}">
      <dsp:nvSpPr>
        <dsp:cNvPr id="0" name=""/>
        <dsp:cNvSpPr/>
      </dsp:nvSpPr>
      <dsp:spPr>
        <a:xfrm rot="5438157">
          <a:off x="5143099" y="1324449"/>
          <a:ext cx="475681" cy="570783"/>
        </a:xfrm>
        <a:prstGeom prst="righ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5210497" y="1372004"/>
        <a:ext cx="342469" cy="332977"/>
      </dsp:txXfrm>
    </dsp:sp>
    <dsp:sp modelId="{476A148A-3531-430C-9203-41880E68449B}">
      <dsp:nvSpPr>
        <dsp:cNvPr id="0" name=""/>
        <dsp:cNvSpPr/>
      </dsp:nvSpPr>
      <dsp:spPr>
        <a:xfrm>
          <a:off x="4228814" y="1902610"/>
          <a:ext cx="2283132" cy="1268407"/>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i="0" kern="1200" dirty="0" smtClean="0">
              <a:solidFill>
                <a:srgbClr val="07779D"/>
              </a:solidFill>
              <a:latin typeface="Arial" pitchFamily="34" charset="0"/>
              <a:cs typeface="Arial" pitchFamily="34" charset="0"/>
            </a:rPr>
            <a:t>First Author</a:t>
          </a:r>
          <a:endParaRPr lang="en-US" sz="1800" i="0" kern="1200" dirty="0">
            <a:solidFill>
              <a:srgbClr val="07779D"/>
            </a:solidFill>
            <a:latin typeface="Arial" pitchFamily="34" charset="0"/>
            <a:cs typeface="Arial" pitchFamily="34" charset="0"/>
          </a:endParaRPr>
        </a:p>
      </dsp:txBody>
      <dsp:txXfrm>
        <a:off x="4228814" y="1902610"/>
        <a:ext cx="2283132" cy="1268407"/>
      </dsp:txXfrm>
    </dsp:sp>
    <dsp:sp modelId="{E1C53841-4B39-424C-A698-D4B0808FF388}">
      <dsp:nvSpPr>
        <dsp:cNvPr id="0" name=""/>
        <dsp:cNvSpPr/>
      </dsp:nvSpPr>
      <dsp:spPr>
        <a:xfrm rot="5361843">
          <a:off x="5143099" y="3221198"/>
          <a:ext cx="475681" cy="570783"/>
        </a:xfrm>
        <a:prstGeom prst="righ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5208913" y="3268753"/>
        <a:ext cx="342469" cy="332977"/>
      </dsp:txXfrm>
    </dsp:sp>
    <dsp:sp modelId="{328BAAE9-23DD-4807-9BA4-FEDA40FDEB62}">
      <dsp:nvSpPr>
        <dsp:cNvPr id="0" name=""/>
        <dsp:cNvSpPr/>
      </dsp:nvSpPr>
      <dsp:spPr>
        <a:xfrm>
          <a:off x="4249933" y="3805221"/>
          <a:ext cx="2283132" cy="1268407"/>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b="1" i="0" u="sng" kern="1200" dirty="0" smtClean="0">
              <a:solidFill>
                <a:srgbClr val="07779D"/>
              </a:solidFill>
              <a:latin typeface="Arial" pitchFamily="34" charset="0"/>
              <a:cs typeface="Arial" pitchFamily="34" charset="0"/>
            </a:rPr>
            <a:t>Good</a:t>
          </a:r>
          <a:r>
            <a:rPr lang="en-GB" sz="1800" b="1" kern="1200" dirty="0" smtClean="0">
              <a:solidFill>
                <a:srgbClr val="07779D"/>
              </a:solidFill>
              <a:latin typeface="Arial" pitchFamily="34" charset="0"/>
              <a:cs typeface="Arial" pitchFamily="34" charset="0"/>
            </a:rPr>
            <a:t> Listing Principle</a:t>
          </a:r>
          <a:endParaRPr lang="en-US" sz="1800" b="1" kern="1200" dirty="0">
            <a:solidFill>
              <a:srgbClr val="07779D"/>
            </a:solidFill>
            <a:latin typeface="Arial" pitchFamily="34" charset="0"/>
            <a:cs typeface="Arial" pitchFamily="34" charset="0"/>
          </a:endParaRPr>
        </a:p>
      </dsp:txBody>
      <dsp:txXfrm>
        <a:off x="4249933" y="3805221"/>
        <a:ext cx="2283132" cy="12684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3C4A9-91D7-41A5-9992-71893EEC216C}">
      <dsp:nvSpPr>
        <dsp:cNvPr id="0" name=""/>
        <dsp:cNvSpPr/>
      </dsp:nvSpPr>
      <dsp:spPr>
        <a:xfrm>
          <a:off x="4160009" y="0"/>
          <a:ext cx="2222131" cy="123451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b="0" i="0" kern="1200" dirty="0" smtClean="0">
              <a:solidFill>
                <a:srgbClr val="07779D"/>
              </a:solidFill>
              <a:latin typeface="Arial" pitchFamily="34" charset="0"/>
              <a:cs typeface="Arial" pitchFamily="34" charset="0"/>
            </a:rPr>
            <a:t>Ghost Authorship</a:t>
          </a:r>
          <a:endParaRPr lang="en-US" sz="1800" b="0" i="0" kern="1200" dirty="0">
            <a:solidFill>
              <a:srgbClr val="07779D"/>
            </a:solidFill>
            <a:latin typeface="Arial" pitchFamily="34" charset="0"/>
            <a:cs typeface="Arial" pitchFamily="34" charset="0"/>
          </a:endParaRPr>
        </a:p>
      </dsp:txBody>
      <dsp:txXfrm>
        <a:off x="4160009" y="0"/>
        <a:ext cx="2222131" cy="1234517"/>
      </dsp:txXfrm>
    </dsp:sp>
    <dsp:sp modelId="{2C00987C-3FC8-4C3D-95B7-9BA2C866CB8B}">
      <dsp:nvSpPr>
        <dsp:cNvPr id="0" name=""/>
        <dsp:cNvSpPr/>
      </dsp:nvSpPr>
      <dsp:spPr>
        <a:xfrm rot="5416295">
          <a:off x="5035212" y="1265380"/>
          <a:ext cx="462949" cy="555532"/>
        </a:xfrm>
        <a:prstGeom prst="righ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5100356" y="1311672"/>
        <a:ext cx="333320" cy="324064"/>
      </dsp:txXfrm>
    </dsp:sp>
    <dsp:sp modelId="{5B5E3EAB-1B2E-4B57-ADA0-61046D7B121E}">
      <dsp:nvSpPr>
        <dsp:cNvPr id="0" name=""/>
        <dsp:cNvSpPr/>
      </dsp:nvSpPr>
      <dsp:spPr>
        <a:xfrm>
          <a:off x="4151232" y="1851776"/>
          <a:ext cx="2222131" cy="123451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i="0" kern="1200" dirty="0" smtClean="0">
              <a:solidFill>
                <a:srgbClr val="07779D"/>
              </a:solidFill>
              <a:latin typeface="Arial" pitchFamily="34" charset="0"/>
              <a:cs typeface="Arial" pitchFamily="34" charset="0"/>
            </a:rPr>
            <a:t>Gift Authorship</a:t>
          </a:r>
          <a:endParaRPr lang="en-US" sz="1800" i="0" kern="1200" dirty="0">
            <a:solidFill>
              <a:srgbClr val="07779D"/>
            </a:solidFill>
            <a:latin typeface="Arial" pitchFamily="34" charset="0"/>
            <a:cs typeface="Arial" pitchFamily="34" charset="0"/>
          </a:endParaRPr>
        </a:p>
      </dsp:txBody>
      <dsp:txXfrm>
        <a:off x="4151232" y="1851776"/>
        <a:ext cx="2222131" cy="1234517"/>
      </dsp:txXfrm>
    </dsp:sp>
    <dsp:sp modelId="{5DF222EB-91D4-45DF-8B51-5A8305FCE05B}">
      <dsp:nvSpPr>
        <dsp:cNvPr id="0" name=""/>
        <dsp:cNvSpPr/>
      </dsp:nvSpPr>
      <dsp:spPr>
        <a:xfrm rot="5383705">
          <a:off x="5035212" y="3117157"/>
          <a:ext cx="462949" cy="555532"/>
        </a:xfrm>
        <a:prstGeom prst="righ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5099697" y="3163449"/>
        <a:ext cx="333320" cy="324064"/>
      </dsp:txXfrm>
    </dsp:sp>
    <dsp:sp modelId="{5A759E8A-017A-4E94-9830-4125F732CFB1}">
      <dsp:nvSpPr>
        <dsp:cNvPr id="0" name=""/>
        <dsp:cNvSpPr/>
      </dsp:nvSpPr>
      <dsp:spPr>
        <a:xfrm>
          <a:off x="4160009" y="3703553"/>
          <a:ext cx="2222131" cy="123451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b="1" u="sng" kern="1200" dirty="0" smtClean="0">
              <a:solidFill>
                <a:srgbClr val="07779D"/>
              </a:solidFill>
              <a:latin typeface="Arial" pitchFamily="34" charset="0"/>
              <a:cs typeface="Arial" pitchFamily="34" charset="0"/>
            </a:rPr>
            <a:t>Poor</a:t>
          </a:r>
          <a:r>
            <a:rPr lang="en-GB" sz="1800" b="1" u="none" kern="1200" dirty="0" smtClean="0">
              <a:solidFill>
                <a:srgbClr val="07779D"/>
              </a:solidFill>
              <a:latin typeface="Arial" pitchFamily="34" charset="0"/>
              <a:cs typeface="Arial" pitchFamily="34" charset="0"/>
            </a:rPr>
            <a:t> Listing</a:t>
          </a:r>
          <a:r>
            <a:rPr lang="en-GB" sz="1800" b="1" kern="1200" dirty="0" smtClean="0">
              <a:solidFill>
                <a:srgbClr val="07779D"/>
              </a:solidFill>
              <a:latin typeface="Arial" pitchFamily="34" charset="0"/>
              <a:cs typeface="Arial" pitchFamily="34" charset="0"/>
            </a:rPr>
            <a:t> Principle</a:t>
          </a:r>
          <a:endParaRPr lang="en-US" sz="1800" b="1" kern="1200" dirty="0">
            <a:solidFill>
              <a:srgbClr val="07779D"/>
            </a:solidFill>
            <a:latin typeface="Arial" pitchFamily="34" charset="0"/>
            <a:cs typeface="Arial" pitchFamily="34" charset="0"/>
          </a:endParaRPr>
        </a:p>
      </dsp:txBody>
      <dsp:txXfrm>
        <a:off x="4160009" y="3703553"/>
        <a:ext cx="2222131" cy="12345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9CEE8-85EE-42F0-9A7B-F4FBFBCBECC5}">
      <dsp:nvSpPr>
        <dsp:cNvPr id="0" name=""/>
        <dsp:cNvSpPr/>
      </dsp:nvSpPr>
      <dsp:spPr>
        <a:xfrm>
          <a:off x="0" y="0"/>
          <a:ext cx="2123474" cy="417646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i="0" kern="1200" dirty="0" smtClean="0">
              <a:solidFill>
                <a:srgbClr val="006699"/>
              </a:solidFill>
              <a:latin typeface="Arial" pitchFamily="34" charset="0"/>
              <a:cs typeface="Arial" pitchFamily="34" charset="0"/>
            </a:rPr>
            <a:t>Fewest possible words </a:t>
          </a:r>
          <a:endParaRPr lang="en-US" sz="1800" b="1" i="0" kern="1200" dirty="0">
            <a:solidFill>
              <a:srgbClr val="006699"/>
            </a:solidFill>
            <a:latin typeface="Arial" pitchFamily="34" charset="0"/>
            <a:cs typeface="Arial" pitchFamily="34" charset="0"/>
          </a:endParaRPr>
        </a:p>
      </dsp:txBody>
      <dsp:txXfrm>
        <a:off x="0" y="1670585"/>
        <a:ext cx="2123474" cy="1670585"/>
      </dsp:txXfrm>
    </dsp:sp>
    <dsp:sp modelId="{E94D9EBB-0A19-41A6-ADF3-DD50DA55422F}">
      <dsp:nvSpPr>
        <dsp:cNvPr id="0" name=""/>
        <dsp:cNvSpPr/>
      </dsp:nvSpPr>
      <dsp:spPr>
        <a:xfrm>
          <a:off x="368381" y="250587"/>
          <a:ext cx="1390762" cy="1390762"/>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2BAD55-7A4A-464F-B931-0A693958A87F}">
      <dsp:nvSpPr>
        <dsp:cNvPr id="0" name=""/>
        <dsp:cNvSpPr/>
      </dsp:nvSpPr>
      <dsp:spPr>
        <a:xfrm>
          <a:off x="2189204" y="0"/>
          <a:ext cx="2123474" cy="417646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i="0" kern="1200" dirty="0" smtClean="0">
              <a:solidFill>
                <a:srgbClr val="006699"/>
              </a:solidFill>
              <a:latin typeface="Arial" pitchFamily="34" charset="0"/>
              <a:cs typeface="Arial" pitchFamily="34" charset="0"/>
            </a:rPr>
            <a:t>Adequately describes content</a:t>
          </a:r>
          <a:endParaRPr lang="en-US" sz="1800" b="1" i="0" kern="1200" dirty="0">
            <a:solidFill>
              <a:srgbClr val="006699"/>
            </a:solidFill>
            <a:latin typeface="Arial" pitchFamily="34" charset="0"/>
            <a:cs typeface="Arial" pitchFamily="34" charset="0"/>
          </a:endParaRPr>
        </a:p>
      </dsp:txBody>
      <dsp:txXfrm>
        <a:off x="2189204" y="1670585"/>
        <a:ext cx="2123474" cy="1670585"/>
      </dsp:txXfrm>
    </dsp:sp>
    <dsp:sp modelId="{B4689201-E69F-431F-B5F1-868DE4D5A9E5}">
      <dsp:nvSpPr>
        <dsp:cNvPr id="0" name=""/>
        <dsp:cNvSpPr/>
      </dsp:nvSpPr>
      <dsp:spPr>
        <a:xfrm>
          <a:off x="2555560" y="250587"/>
          <a:ext cx="1390762" cy="1390762"/>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3DD5D-EC53-47C9-8C44-865BA10C1A4C}">
      <dsp:nvSpPr>
        <dsp:cNvPr id="0" name=""/>
        <dsp:cNvSpPr/>
      </dsp:nvSpPr>
      <dsp:spPr>
        <a:xfrm>
          <a:off x="4376383" y="0"/>
          <a:ext cx="2123474" cy="417646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i="0" kern="1200" dirty="0" smtClean="0">
              <a:solidFill>
                <a:srgbClr val="006699"/>
              </a:solidFill>
              <a:latin typeface="Arial" pitchFamily="34" charset="0"/>
              <a:cs typeface="Arial" pitchFamily="34" charset="0"/>
            </a:rPr>
            <a:t>Identifies main issue</a:t>
          </a:r>
          <a:endParaRPr lang="en-US" sz="1800" i="0" kern="1200" dirty="0">
            <a:solidFill>
              <a:srgbClr val="006699"/>
            </a:solidFill>
            <a:latin typeface="Arial" pitchFamily="34" charset="0"/>
            <a:cs typeface="Arial" pitchFamily="34" charset="0"/>
          </a:endParaRPr>
        </a:p>
      </dsp:txBody>
      <dsp:txXfrm>
        <a:off x="4376383" y="1670585"/>
        <a:ext cx="2123474" cy="1670585"/>
      </dsp:txXfrm>
    </dsp:sp>
    <dsp:sp modelId="{268D1F60-A831-4889-806A-7B417941423B}">
      <dsp:nvSpPr>
        <dsp:cNvPr id="0" name=""/>
        <dsp:cNvSpPr/>
      </dsp:nvSpPr>
      <dsp:spPr>
        <a:xfrm>
          <a:off x="4742739" y="250587"/>
          <a:ext cx="1390762" cy="1390762"/>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A522A2-F41D-420C-BDC0-7652AAE43AB2}">
      <dsp:nvSpPr>
        <dsp:cNvPr id="0" name=""/>
        <dsp:cNvSpPr/>
      </dsp:nvSpPr>
      <dsp:spPr>
        <a:xfrm>
          <a:off x="6563562" y="0"/>
          <a:ext cx="2123474" cy="417646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i="0" kern="1200" dirty="0" smtClean="0">
              <a:solidFill>
                <a:srgbClr val="006699"/>
              </a:solidFill>
              <a:latin typeface="Arial" pitchFamily="34" charset="0"/>
              <a:cs typeface="Arial" pitchFamily="34" charset="0"/>
            </a:rPr>
            <a:t>Does not use rarely-used abbreviations or technical jargon</a:t>
          </a:r>
          <a:endParaRPr lang="en-US" sz="1800" i="0" kern="1200" dirty="0">
            <a:solidFill>
              <a:srgbClr val="006699"/>
            </a:solidFill>
            <a:latin typeface="Arial" pitchFamily="34" charset="0"/>
            <a:cs typeface="Arial" pitchFamily="34" charset="0"/>
          </a:endParaRPr>
        </a:p>
      </dsp:txBody>
      <dsp:txXfrm>
        <a:off x="6563562" y="1670585"/>
        <a:ext cx="2123474" cy="1670585"/>
      </dsp:txXfrm>
    </dsp:sp>
    <dsp:sp modelId="{00954CE2-57BE-42C8-B4A6-754E2B3E7E30}">
      <dsp:nvSpPr>
        <dsp:cNvPr id="0" name=""/>
        <dsp:cNvSpPr/>
      </dsp:nvSpPr>
      <dsp:spPr>
        <a:xfrm>
          <a:off x="6929918" y="250587"/>
          <a:ext cx="1390762" cy="1390762"/>
        </a:xfrm>
        <a:prstGeom prst="ellipse">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ACCEB8-CF98-4E0F-A6AF-53ECD2F9D39E}">
      <dsp:nvSpPr>
        <dsp:cNvPr id="0" name=""/>
        <dsp:cNvSpPr/>
      </dsp:nvSpPr>
      <dsp:spPr>
        <a:xfrm>
          <a:off x="347562" y="3333973"/>
          <a:ext cx="7993937" cy="626469"/>
        </a:xfrm>
        <a:prstGeom prst="leftRightArrow">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AB4B8-B196-473E-ABAD-C5493A120C68}">
      <dsp:nvSpPr>
        <dsp:cNvPr id="0" name=""/>
        <dsp:cNvSpPr/>
      </dsp:nvSpPr>
      <dsp:spPr>
        <a:xfrm>
          <a:off x="0" y="0"/>
          <a:ext cx="8355012" cy="9001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solidFill>
                <a:srgbClr val="006699"/>
              </a:solidFill>
              <a:latin typeface="Arial" pitchFamily="34" charset="0"/>
              <a:cs typeface="Arial" pitchFamily="34" charset="0"/>
            </a:rPr>
            <a:t>Are used by indexing and abstracting services</a:t>
          </a:r>
          <a:endParaRPr lang="en-US" sz="2400" kern="1200" dirty="0">
            <a:solidFill>
              <a:srgbClr val="006699"/>
            </a:solidFill>
            <a:latin typeface="Arial" pitchFamily="34" charset="0"/>
            <a:cs typeface="Arial" pitchFamily="34" charset="0"/>
          </a:endParaRPr>
        </a:p>
      </dsp:txBody>
      <dsp:txXfrm>
        <a:off x="1761012" y="0"/>
        <a:ext cx="6594000" cy="900100"/>
      </dsp:txXfrm>
    </dsp:sp>
    <dsp:sp modelId="{739B1FA5-A511-4B00-B1E7-178ED0A33DBE}">
      <dsp:nvSpPr>
        <dsp:cNvPr id="0" name=""/>
        <dsp:cNvSpPr/>
      </dsp:nvSpPr>
      <dsp:spPr>
        <a:xfrm>
          <a:off x="90010" y="90010"/>
          <a:ext cx="1671002" cy="720080"/>
        </a:xfrm>
        <a:prstGeom prst="rect">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A14450-5915-4B78-AFFF-9285331485A9}">
      <dsp:nvSpPr>
        <dsp:cNvPr id="0" name=""/>
        <dsp:cNvSpPr/>
      </dsp:nvSpPr>
      <dsp:spPr>
        <a:xfrm>
          <a:off x="0" y="990110"/>
          <a:ext cx="8355012" cy="9001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solidFill>
                <a:srgbClr val="006699"/>
              </a:solidFill>
              <a:latin typeface="Arial" pitchFamily="34" charset="0"/>
              <a:cs typeface="Arial" pitchFamily="34" charset="0"/>
            </a:rPr>
            <a:t>Are the labels of the manuscript; avoid words with broad meanings.</a:t>
          </a:r>
          <a:r>
            <a:rPr lang="en-US" sz="2700" kern="1200" dirty="0" smtClean="0">
              <a:solidFill>
                <a:srgbClr val="006699"/>
              </a:solidFill>
              <a:latin typeface="Arial" pitchFamily="34" charset="0"/>
              <a:cs typeface="Arial" pitchFamily="34" charset="0"/>
            </a:rPr>
            <a:t> </a:t>
          </a:r>
          <a:endParaRPr lang="en-US" sz="2700" kern="1200" dirty="0">
            <a:solidFill>
              <a:srgbClr val="006699"/>
            </a:solidFill>
            <a:latin typeface="Arial" pitchFamily="34" charset="0"/>
            <a:cs typeface="Arial" pitchFamily="34" charset="0"/>
          </a:endParaRPr>
        </a:p>
      </dsp:txBody>
      <dsp:txXfrm>
        <a:off x="1761012" y="990110"/>
        <a:ext cx="6594000" cy="900100"/>
      </dsp:txXfrm>
    </dsp:sp>
    <dsp:sp modelId="{89F0FAFA-783E-4C8D-B5DA-833F69395AFD}">
      <dsp:nvSpPr>
        <dsp:cNvPr id="0" name=""/>
        <dsp:cNvSpPr/>
      </dsp:nvSpPr>
      <dsp:spPr>
        <a:xfrm>
          <a:off x="90010" y="1080120"/>
          <a:ext cx="1671002" cy="720080"/>
        </a:xfrm>
        <a:prstGeom prst="rect">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BFA633-848E-4FBD-8169-8FCA6D8423F3}">
      <dsp:nvSpPr>
        <dsp:cNvPr id="0" name=""/>
        <dsp:cNvSpPr/>
      </dsp:nvSpPr>
      <dsp:spPr>
        <a:xfrm>
          <a:off x="0" y="1980220"/>
          <a:ext cx="8355012" cy="9001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solidFill>
                <a:srgbClr val="006699"/>
              </a:solidFill>
              <a:latin typeface="Arial" pitchFamily="34" charset="0"/>
              <a:cs typeface="Arial" pitchFamily="34" charset="0"/>
            </a:rPr>
            <a:t>Use only established abbreviations (e.g. DNA)</a:t>
          </a:r>
          <a:r>
            <a:rPr lang="en-US" sz="2700" kern="1200" dirty="0" smtClean="0">
              <a:solidFill>
                <a:srgbClr val="006699"/>
              </a:solidFill>
            </a:rPr>
            <a:t> </a:t>
          </a:r>
          <a:endParaRPr lang="en-US" sz="2700" kern="1200" dirty="0">
            <a:solidFill>
              <a:srgbClr val="006699"/>
            </a:solidFill>
          </a:endParaRPr>
        </a:p>
      </dsp:txBody>
      <dsp:txXfrm>
        <a:off x="1761012" y="1980220"/>
        <a:ext cx="6594000" cy="900100"/>
      </dsp:txXfrm>
    </dsp:sp>
    <dsp:sp modelId="{2CB7D9E3-E7AE-48D9-8843-D7AF957C9E90}">
      <dsp:nvSpPr>
        <dsp:cNvPr id="0" name=""/>
        <dsp:cNvSpPr/>
      </dsp:nvSpPr>
      <dsp:spPr>
        <a:xfrm>
          <a:off x="90010" y="2070229"/>
          <a:ext cx="1671002" cy="720080"/>
        </a:xfrm>
        <a:prstGeom prst="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0CB2F-93AB-4881-A7A2-CF006C53AD84}">
      <dsp:nvSpPr>
        <dsp:cNvPr id="0" name=""/>
        <dsp:cNvSpPr/>
      </dsp:nvSpPr>
      <dsp:spPr>
        <a:xfrm rot="10800000">
          <a:off x="1613928" y="0"/>
          <a:ext cx="6319463" cy="104263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459773" tIns="76200" rIns="142240" bIns="76200" numCol="1" spcCol="1270" anchor="ctr" anchorCtr="0">
          <a:noAutofit/>
        </a:bodyPr>
        <a:lstStyle/>
        <a:p>
          <a:pPr lvl="0" algn="ctr" defTabSz="889000" rtl="0">
            <a:lnSpc>
              <a:spcPct val="90000"/>
            </a:lnSpc>
            <a:spcBef>
              <a:spcPct val="0"/>
            </a:spcBef>
            <a:spcAft>
              <a:spcPct val="35000"/>
            </a:spcAft>
          </a:pPr>
          <a:r>
            <a:rPr lang="en-US" sz="2000" b="0" kern="1200" dirty="0" smtClean="0">
              <a:solidFill>
                <a:srgbClr val="006699"/>
              </a:solidFill>
              <a:latin typeface="Arial" pitchFamily="34" charset="0"/>
              <a:cs typeface="Arial" pitchFamily="34" charset="0"/>
            </a:rPr>
            <a:t>Make it interesting and understandable</a:t>
          </a:r>
        </a:p>
        <a:p>
          <a:pPr lvl="0" algn="ctr" defTabSz="889000" rtl="0">
            <a:lnSpc>
              <a:spcPct val="90000"/>
            </a:lnSpc>
            <a:spcBef>
              <a:spcPct val="0"/>
            </a:spcBef>
            <a:spcAft>
              <a:spcPct val="35000"/>
            </a:spcAft>
          </a:pPr>
          <a:r>
            <a:rPr lang="en-GB" sz="2000" b="0" kern="1200" dirty="0" smtClean="0">
              <a:solidFill>
                <a:srgbClr val="006699"/>
              </a:solidFill>
              <a:latin typeface="Arial" pitchFamily="34" charset="0"/>
              <a:cs typeface="Arial" pitchFamily="34" charset="0"/>
            </a:rPr>
            <a:t>Freely available on </a:t>
          </a:r>
          <a:r>
            <a:rPr lang="en-GB" sz="2000" b="0" kern="1200" dirty="0" err="1" smtClean="0">
              <a:solidFill>
                <a:srgbClr val="006699"/>
              </a:solidFill>
              <a:latin typeface="Arial" pitchFamily="34" charset="0"/>
              <a:cs typeface="Arial" pitchFamily="34" charset="0"/>
            </a:rPr>
            <a:t>Pubmed</a:t>
          </a:r>
          <a:r>
            <a:rPr lang="en-GB" sz="2000" b="0" kern="1200" dirty="0" smtClean="0">
              <a:solidFill>
                <a:srgbClr val="006699"/>
              </a:solidFill>
              <a:latin typeface="Arial" pitchFamily="34" charset="0"/>
              <a:cs typeface="Arial" pitchFamily="34" charset="0"/>
            </a:rPr>
            <a:t>, Scopus etc...</a:t>
          </a:r>
          <a:endParaRPr lang="en-US" sz="2000" b="0" kern="1200" dirty="0">
            <a:solidFill>
              <a:srgbClr val="006699"/>
            </a:solidFill>
            <a:latin typeface="Arial" pitchFamily="34" charset="0"/>
            <a:cs typeface="Arial" pitchFamily="34" charset="0"/>
          </a:endParaRPr>
        </a:p>
      </dsp:txBody>
      <dsp:txXfrm rot="10800000">
        <a:off x="1613928" y="0"/>
        <a:ext cx="6319463" cy="1042634"/>
      </dsp:txXfrm>
    </dsp:sp>
    <dsp:sp modelId="{A7684500-1B37-4B62-87DF-2884A9C332A3}">
      <dsp:nvSpPr>
        <dsp:cNvPr id="0" name=""/>
        <dsp:cNvSpPr/>
      </dsp:nvSpPr>
      <dsp:spPr>
        <a:xfrm>
          <a:off x="1211624" y="591"/>
          <a:ext cx="1042634" cy="1042634"/>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5F19C1B7-A546-4E44-93B6-AC66EA499CEB}">
      <dsp:nvSpPr>
        <dsp:cNvPr id="0" name=""/>
        <dsp:cNvSpPr/>
      </dsp:nvSpPr>
      <dsp:spPr>
        <a:xfrm rot="10800000">
          <a:off x="1770464" y="1144984"/>
          <a:ext cx="6222403" cy="104263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459773" tIns="76200" rIns="142240" bIns="76200" numCol="1" spcCol="1270" anchor="ctr" anchorCtr="0">
          <a:noAutofit/>
        </a:bodyPr>
        <a:lstStyle/>
        <a:p>
          <a:pPr lvl="0" algn="ctr" defTabSz="889000" rtl="0">
            <a:lnSpc>
              <a:spcPct val="90000"/>
            </a:lnSpc>
            <a:spcBef>
              <a:spcPct val="0"/>
            </a:spcBef>
            <a:spcAft>
              <a:spcPct val="35000"/>
            </a:spcAft>
          </a:pPr>
          <a:r>
            <a:rPr lang="en-US" sz="2000" b="0" kern="1200" dirty="0" smtClean="0">
              <a:solidFill>
                <a:srgbClr val="006699"/>
              </a:solidFill>
              <a:latin typeface="Arial" pitchFamily="34" charset="0"/>
              <a:cs typeface="Arial" pitchFamily="34" charset="0"/>
            </a:rPr>
            <a:t>Make it accurate and specific</a:t>
          </a:r>
        </a:p>
        <a:p>
          <a:pPr lvl="0" algn="ctr" defTabSz="889000" rtl="0">
            <a:lnSpc>
              <a:spcPct val="90000"/>
            </a:lnSpc>
            <a:spcBef>
              <a:spcPct val="0"/>
            </a:spcBef>
            <a:spcAft>
              <a:spcPct val="35000"/>
            </a:spcAft>
          </a:pPr>
          <a:r>
            <a:rPr lang="en-GB" sz="2000" b="0" kern="1200" dirty="0" smtClean="0">
              <a:solidFill>
                <a:srgbClr val="006699"/>
              </a:solidFill>
              <a:latin typeface="Arial" pitchFamily="34" charset="0"/>
              <a:cs typeface="Arial" pitchFamily="34" charset="0"/>
            </a:rPr>
            <a:t>Summarize problem, method, result &amp; conclusion</a:t>
          </a:r>
          <a:endParaRPr lang="en-US" sz="2000" b="0" kern="1200" dirty="0">
            <a:solidFill>
              <a:srgbClr val="006699"/>
            </a:solidFill>
            <a:latin typeface="Arial" pitchFamily="34" charset="0"/>
            <a:cs typeface="Arial" pitchFamily="34" charset="0"/>
          </a:endParaRPr>
        </a:p>
      </dsp:txBody>
      <dsp:txXfrm rot="10800000">
        <a:off x="1770464" y="1144984"/>
        <a:ext cx="6222403" cy="1042634"/>
      </dsp:txXfrm>
    </dsp:sp>
    <dsp:sp modelId="{11305552-D019-43D6-B982-269EE5B03708}">
      <dsp:nvSpPr>
        <dsp:cNvPr id="0" name=""/>
        <dsp:cNvSpPr/>
      </dsp:nvSpPr>
      <dsp:spPr>
        <a:xfrm>
          <a:off x="1235889" y="1144984"/>
          <a:ext cx="1042634" cy="1042634"/>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59A070BE-89A6-4CCC-8A08-8BB3E436174C}">
      <dsp:nvSpPr>
        <dsp:cNvPr id="0" name=""/>
        <dsp:cNvSpPr/>
      </dsp:nvSpPr>
      <dsp:spPr>
        <a:xfrm rot="10800000">
          <a:off x="1613928" y="2369117"/>
          <a:ext cx="6319463" cy="104263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459773" tIns="68580" rIns="128016" bIns="68580" numCol="1" spcCol="1270" anchor="ctr" anchorCtr="0">
          <a:noAutofit/>
        </a:bodyPr>
        <a:lstStyle/>
        <a:p>
          <a:pPr lvl="0" algn="ctr" defTabSz="800100" rtl="0">
            <a:lnSpc>
              <a:spcPct val="90000"/>
            </a:lnSpc>
            <a:spcBef>
              <a:spcPct val="0"/>
            </a:spcBef>
            <a:spcAft>
              <a:spcPct val="35000"/>
            </a:spcAft>
          </a:pPr>
          <a:r>
            <a:rPr lang="en-US" sz="1800" b="0" kern="1200" dirty="0" smtClean="0">
              <a:solidFill>
                <a:srgbClr val="006699"/>
              </a:solidFill>
              <a:latin typeface="Arial" pitchFamily="34" charset="0"/>
              <a:cs typeface="Arial" pitchFamily="34" charset="0"/>
            </a:rPr>
            <a:t> </a:t>
          </a:r>
          <a:r>
            <a:rPr lang="en-US" sz="2000" b="0" kern="1200" dirty="0" smtClean="0">
              <a:solidFill>
                <a:srgbClr val="006699"/>
              </a:solidFill>
              <a:latin typeface="Arial" pitchFamily="34" charset="0"/>
              <a:cs typeface="Arial" pitchFamily="34" charset="0"/>
            </a:rPr>
            <a:t>A clear abstract will strongly influence </a:t>
          </a:r>
          <a:br>
            <a:rPr lang="en-US" sz="2000" b="0" kern="1200" dirty="0" smtClean="0">
              <a:solidFill>
                <a:srgbClr val="006699"/>
              </a:solidFill>
              <a:latin typeface="Arial" pitchFamily="34" charset="0"/>
              <a:cs typeface="Arial" pitchFamily="34" charset="0"/>
            </a:rPr>
          </a:br>
          <a:r>
            <a:rPr lang="en-US" sz="2000" b="0" kern="1200" dirty="0" smtClean="0">
              <a:solidFill>
                <a:srgbClr val="006699"/>
              </a:solidFill>
              <a:latin typeface="Arial" pitchFamily="34" charset="0"/>
              <a:cs typeface="Arial" pitchFamily="34" charset="0"/>
            </a:rPr>
            <a:t>whether or not your work is considered</a:t>
          </a:r>
          <a:endParaRPr lang="en-US" sz="2000" b="0" kern="1200" dirty="0">
            <a:solidFill>
              <a:srgbClr val="006699"/>
            </a:solidFill>
            <a:latin typeface="Arial" pitchFamily="34" charset="0"/>
            <a:cs typeface="Arial" pitchFamily="34" charset="0"/>
          </a:endParaRPr>
        </a:p>
      </dsp:txBody>
      <dsp:txXfrm rot="10800000">
        <a:off x="1613928" y="2369117"/>
        <a:ext cx="6319463" cy="1042634"/>
      </dsp:txXfrm>
    </dsp:sp>
    <dsp:sp modelId="{F513D62B-1C35-4D14-A9BC-166F9259F762}">
      <dsp:nvSpPr>
        <dsp:cNvPr id="0" name=""/>
        <dsp:cNvSpPr/>
      </dsp:nvSpPr>
      <dsp:spPr>
        <a:xfrm>
          <a:off x="1211624" y="2369128"/>
          <a:ext cx="1042634" cy="1042634"/>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3D448761-2DA8-41D4-88B7-27006E9D92CA}">
      <dsp:nvSpPr>
        <dsp:cNvPr id="0" name=""/>
        <dsp:cNvSpPr/>
      </dsp:nvSpPr>
      <dsp:spPr>
        <a:xfrm rot="10800000">
          <a:off x="1792448" y="3627778"/>
          <a:ext cx="6081435" cy="829572"/>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459773" tIns="76200" rIns="142240" bIns="76200" numCol="1" spcCol="1270" anchor="ctr" anchorCtr="0">
          <a:noAutofit/>
        </a:bodyPr>
        <a:lstStyle/>
        <a:p>
          <a:pPr lvl="0" algn="ctr" defTabSz="889000" rtl="0">
            <a:lnSpc>
              <a:spcPct val="90000"/>
            </a:lnSpc>
            <a:spcBef>
              <a:spcPct val="0"/>
            </a:spcBef>
            <a:spcAft>
              <a:spcPct val="35000"/>
            </a:spcAft>
          </a:pPr>
          <a:r>
            <a:rPr lang="en-US" sz="2000" b="0" kern="1200" dirty="0" smtClean="0">
              <a:solidFill>
                <a:srgbClr val="006699"/>
              </a:solidFill>
              <a:effectLst/>
              <a:latin typeface="Arial" pitchFamily="34" charset="0"/>
              <a:cs typeface="Arial" pitchFamily="34" charset="0"/>
            </a:rPr>
            <a:t>Keep it brief and catchy</a:t>
          </a:r>
          <a:endParaRPr lang="en-US" sz="2000" b="0" kern="1200" dirty="0">
            <a:solidFill>
              <a:srgbClr val="006699"/>
            </a:solidFill>
            <a:effectLst/>
            <a:latin typeface="Arial" pitchFamily="34" charset="0"/>
            <a:cs typeface="Arial" pitchFamily="34" charset="0"/>
          </a:endParaRPr>
        </a:p>
      </dsp:txBody>
      <dsp:txXfrm rot="10800000">
        <a:off x="1792448" y="3627778"/>
        <a:ext cx="6081435" cy="829572"/>
      </dsp:txXfrm>
    </dsp:sp>
    <dsp:sp modelId="{22BEF228-130F-4FE0-BACD-299E0739945C}">
      <dsp:nvSpPr>
        <dsp:cNvPr id="0" name=""/>
        <dsp:cNvSpPr/>
      </dsp:nvSpPr>
      <dsp:spPr>
        <a:xfrm>
          <a:off x="1271131" y="3521247"/>
          <a:ext cx="1042634" cy="1042634"/>
        </a:xfrm>
        <a:prstGeom prst="ellipse">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F476F-915E-47B4-80D9-EDBF5D864582}">
      <dsp:nvSpPr>
        <dsp:cNvPr id="0" name=""/>
        <dsp:cNvSpPr/>
      </dsp:nvSpPr>
      <dsp:spPr>
        <a:xfrm>
          <a:off x="0" y="0"/>
          <a:ext cx="8424863" cy="97270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6699"/>
              </a:solidFill>
              <a:latin typeface="Arial" pitchFamily="34" charset="0"/>
              <a:cs typeface="Arial" pitchFamily="34" charset="0"/>
            </a:rPr>
            <a:t>Provide a brief context to the readers, </a:t>
          </a:r>
        </a:p>
        <a:p>
          <a:pPr lvl="0" algn="ctr" defTabSz="1066800" rtl="0">
            <a:lnSpc>
              <a:spcPct val="90000"/>
            </a:lnSpc>
            <a:spcBef>
              <a:spcPct val="0"/>
            </a:spcBef>
            <a:spcAft>
              <a:spcPct val="35000"/>
            </a:spcAft>
          </a:pPr>
          <a:r>
            <a:rPr lang="en-US" sz="2400" kern="1200" dirty="0" smtClean="0">
              <a:solidFill>
                <a:srgbClr val="006699"/>
              </a:solidFill>
              <a:latin typeface="Arial" pitchFamily="34" charset="0"/>
              <a:cs typeface="Arial" pitchFamily="34" charset="0"/>
            </a:rPr>
            <a:t>but not a history lesson</a:t>
          </a:r>
          <a:endParaRPr lang="en-US" sz="2400" u="sng" kern="1200" dirty="0">
            <a:solidFill>
              <a:srgbClr val="006699"/>
            </a:solidFill>
            <a:latin typeface="Arial" pitchFamily="34" charset="0"/>
            <a:cs typeface="Arial" pitchFamily="34" charset="0"/>
          </a:endParaRPr>
        </a:p>
      </dsp:txBody>
      <dsp:txXfrm>
        <a:off x="1782243" y="0"/>
        <a:ext cx="6642619" cy="972707"/>
      </dsp:txXfrm>
    </dsp:sp>
    <dsp:sp modelId="{33816430-FCFB-48B7-8596-A6032A881F2A}">
      <dsp:nvSpPr>
        <dsp:cNvPr id="0" name=""/>
        <dsp:cNvSpPr/>
      </dsp:nvSpPr>
      <dsp:spPr>
        <a:xfrm>
          <a:off x="97270" y="97270"/>
          <a:ext cx="1684972" cy="778165"/>
        </a:xfrm>
        <a:prstGeom prst="rect">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C3B1639-732C-496D-AD47-76A72F3C5F74}">
      <dsp:nvSpPr>
        <dsp:cNvPr id="0" name=""/>
        <dsp:cNvSpPr/>
      </dsp:nvSpPr>
      <dsp:spPr>
        <a:xfrm>
          <a:off x="0" y="1069977"/>
          <a:ext cx="8424863" cy="97270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kern="1200" dirty="0" smtClean="0">
              <a:solidFill>
                <a:srgbClr val="006699"/>
              </a:solidFill>
              <a:latin typeface="Arial" pitchFamily="34" charset="0"/>
              <a:cs typeface="Arial" pitchFamily="34" charset="0"/>
            </a:rPr>
            <a:t>Introduce the main scientific publications</a:t>
          </a:r>
        </a:p>
        <a:p>
          <a:pPr lvl="0" algn="ctr" defTabSz="1066800" rtl="0">
            <a:lnSpc>
              <a:spcPct val="90000"/>
            </a:lnSpc>
            <a:spcBef>
              <a:spcPct val="0"/>
            </a:spcBef>
            <a:spcAft>
              <a:spcPct val="35000"/>
            </a:spcAft>
          </a:pPr>
          <a:r>
            <a:rPr lang="en-GB" sz="2400" kern="1200" dirty="0" smtClean="0">
              <a:solidFill>
                <a:srgbClr val="006699"/>
              </a:solidFill>
              <a:latin typeface="Arial" pitchFamily="34" charset="0"/>
              <a:cs typeface="Arial" pitchFamily="34" charset="0"/>
            </a:rPr>
            <a:t>Address the problem</a:t>
          </a:r>
          <a:endParaRPr lang="en-US" sz="2400" kern="1200" dirty="0">
            <a:solidFill>
              <a:srgbClr val="006699"/>
            </a:solidFill>
            <a:latin typeface="Arial" pitchFamily="34" charset="0"/>
            <a:cs typeface="Arial" pitchFamily="34" charset="0"/>
          </a:endParaRPr>
        </a:p>
      </dsp:txBody>
      <dsp:txXfrm>
        <a:off x="1782243" y="1069977"/>
        <a:ext cx="6642619" cy="972707"/>
      </dsp:txXfrm>
    </dsp:sp>
    <dsp:sp modelId="{9E2BF8FF-47FC-45BA-8C72-E700BBD776EE}">
      <dsp:nvSpPr>
        <dsp:cNvPr id="0" name=""/>
        <dsp:cNvSpPr/>
      </dsp:nvSpPr>
      <dsp:spPr>
        <a:xfrm>
          <a:off x="97270" y="1167248"/>
          <a:ext cx="1684972" cy="778165"/>
        </a:xfrm>
        <a:prstGeom prst="rect">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7F7EF5F-8B2E-481E-B22E-E9B581AF647D}">
      <dsp:nvSpPr>
        <dsp:cNvPr id="0" name=""/>
        <dsp:cNvSpPr/>
      </dsp:nvSpPr>
      <dsp:spPr>
        <a:xfrm>
          <a:off x="0" y="2139955"/>
          <a:ext cx="8424863" cy="97270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kern="1200" dirty="0" smtClean="0">
              <a:solidFill>
                <a:srgbClr val="006699"/>
              </a:solidFill>
              <a:latin typeface="Arial" pitchFamily="34" charset="0"/>
              <a:cs typeface="Arial" pitchFamily="34" charset="0"/>
            </a:rPr>
            <a:t>Identify the solutions &amp; limitations</a:t>
          </a:r>
          <a:endParaRPr lang="en-US" sz="2400" kern="1200" dirty="0">
            <a:solidFill>
              <a:srgbClr val="006699"/>
            </a:solidFill>
            <a:latin typeface="Arial" pitchFamily="34" charset="0"/>
            <a:cs typeface="Arial" pitchFamily="34" charset="0"/>
          </a:endParaRPr>
        </a:p>
      </dsp:txBody>
      <dsp:txXfrm>
        <a:off x="1782243" y="2139955"/>
        <a:ext cx="6642619" cy="972707"/>
      </dsp:txXfrm>
    </dsp:sp>
    <dsp:sp modelId="{C48809B2-8EEA-4612-A940-9318D81D4B18}">
      <dsp:nvSpPr>
        <dsp:cNvPr id="0" name=""/>
        <dsp:cNvSpPr/>
      </dsp:nvSpPr>
      <dsp:spPr>
        <a:xfrm>
          <a:off x="97270" y="2237226"/>
          <a:ext cx="1684972" cy="778165"/>
        </a:xfrm>
        <a:prstGeom prst="rect">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C54ACD2-D9AE-4BB6-BEA9-3519B05CF933}">
      <dsp:nvSpPr>
        <dsp:cNvPr id="0" name=""/>
        <dsp:cNvSpPr/>
      </dsp:nvSpPr>
      <dsp:spPr>
        <a:xfrm>
          <a:off x="0" y="3209933"/>
          <a:ext cx="8424863" cy="97270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kern="1200" dirty="0" smtClean="0">
              <a:solidFill>
                <a:srgbClr val="006699"/>
              </a:solidFill>
              <a:latin typeface="Arial" pitchFamily="34" charset="0"/>
              <a:cs typeface="Arial" pitchFamily="34" charset="0"/>
            </a:rPr>
            <a:t>What is hoped to be achieved</a:t>
          </a:r>
          <a:endParaRPr lang="en-US" sz="2400" kern="1200" dirty="0">
            <a:solidFill>
              <a:srgbClr val="006699"/>
            </a:solidFill>
            <a:latin typeface="Arial" pitchFamily="34" charset="0"/>
            <a:cs typeface="Arial" pitchFamily="34" charset="0"/>
          </a:endParaRPr>
        </a:p>
      </dsp:txBody>
      <dsp:txXfrm>
        <a:off x="1782243" y="3209933"/>
        <a:ext cx="6642619" cy="972707"/>
      </dsp:txXfrm>
    </dsp:sp>
    <dsp:sp modelId="{ABD1173E-0451-41E1-911A-71B3EE3F196E}">
      <dsp:nvSpPr>
        <dsp:cNvPr id="0" name=""/>
        <dsp:cNvSpPr/>
      </dsp:nvSpPr>
      <dsp:spPr>
        <a:xfrm>
          <a:off x="97270" y="3307204"/>
          <a:ext cx="1684972" cy="778165"/>
        </a:xfrm>
        <a:prstGeom prst="rect">
          <a:avLst/>
        </a:prstGeom>
        <a:blipFill rotWithShape="0">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81CC489-66A7-43CE-A00B-C3EEC49A0E80}">
      <dsp:nvSpPr>
        <dsp:cNvPr id="0" name=""/>
        <dsp:cNvSpPr/>
      </dsp:nvSpPr>
      <dsp:spPr>
        <a:xfrm>
          <a:off x="0" y="4279911"/>
          <a:ext cx="8424863" cy="97270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6699"/>
              </a:solidFill>
              <a:latin typeface="Arial" pitchFamily="34" charset="0"/>
              <a:cs typeface="Arial" pitchFamily="34" charset="0"/>
            </a:rPr>
            <a:t>Provide perspective consistent with the nature of the journal</a:t>
          </a:r>
          <a:endParaRPr lang="en-US" sz="2400" kern="1200" dirty="0">
            <a:solidFill>
              <a:srgbClr val="006699"/>
            </a:solidFill>
            <a:latin typeface="Arial" pitchFamily="34" charset="0"/>
            <a:cs typeface="Arial" pitchFamily="34" charset="0"/>
          </a:endParaRPr>
        </a:p>
      </dsp:txBody>
      <dsp:txXfrm>
        <a:off x="1782243" y="4279911"/>
        <a:ext cx="6642619" cy="972707"/>
      </dsp:txXfrm>
    </dsp:sp>
    <dsp:sp modelId="{CB9641C7-53E3-4000-A32A-A2AF3AC16948}">
      <dsp:nvSpPr>
        <dsp:cNvPr id="0" name=""/>
        <dsp:cNvSpPr/>
      </dsp:nvSpPr>
      <dsp:spPr>
        <a:xfrm>
          <a:off x="97270" y="4377182"/>
          <a:ext cx="1684972" cy="778165"/>
        </a:xfrm>
        <a:prstGeom prst="rect">
          <a:avLst/>
        </a:prstGeom>
        <a:blipFill rotWithShape="0">
          <a:blip xmlns:r="http://schemas.openxmlformats.org/officeDocument/2006/relationships" r:embed="rId5"/>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A537E-4233-4514-BDF4-58FDB66F34CF}">
      <dsp:nvSpPr>
        <dsp:cNvPr id="0" name=""/>
        <dsp:cNvSpPr/>
      </dsp:nvSpPr>
      <dsp:spPr>
        <a:xfrm>
          <a:off x="0" y="705206"/>
          <a:ext cx="7056783" cy="48438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solidFill>
                <a:srgbClr val="006699"/>
              </a:solidFill>
              <a:latin typeface="Arial" pitchFamily="34" charset="0"/>
              <a:cs typeface="Arial" pitchFamily="34" charset="0"/>
            </a:rPr>
            <a:t>Describe how the problem was studied</a:t>
          </a:r>
          <a:endParaRPr lang="en-US" sz="2300" kern="1200" dirty="0">
            <a:solidFill>
              <a:srgbClr val="006699"/>
            </a:solidFill>
            <a:latin typeface="Arial" pitchFamily="34" charset="0"/>
            <a:cs typeface="Arial" pitchFamily="34" charset="0"/>
          </a:endParaRPr>
        </a:p>
      </dsp:txBody>
      <dsp:txXfrm>
        <a:off x="0" y="705206"/>
        <a:ext cx="7056783" cy="484380"/>
      </dsp:txXfrm>
    </dsp:sp>
    <dsp:sp modelId="{99EFD618-579A-4C28-941C-AF3447924FF5}">
      <dsp:nvSpPr>
        <dsp:cNvPr id="0" name=""/>
        <dsp:cNvSpPr/>
      </dsp:nvSpPr>
      <dsp:spPr>
        <a:xfrm>
          <a:off x="0" y="1234066"/>
          <a:ext cx="7056783" cy="48438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solidFill>
                <a:srgbClr val="006699"/>
              </a:solidFill>
              <a:latin typeface="Arial" pitchFamily="34" charset="0"/>
              <a:cs typeface="Arial" pitchFamily="34" charset="0"/>
            </a:rPr>
            <a:t>Include detailed information</a:t>
          </a:r>
          <a:endParaRPr lang="en-US" sz="2300" kern="1200" dirty="0">
            <a:solidFill>
              <a:srgbClr val="006699"/>
            </a:solidFill>
            <a:latin typeface="Arial" pitchFamily="34" charset="0"/>
            <a:cs typeface="Arial" pitchFamily="34" charset="0"/>
          </a:endParaRPr>
        </a:p>
      </dsp:txBody>
      <dsp:txXfrm>
        <a:off x="0" y="1234066"/>
        <a:ext cx="7056783" cy="484380"/>
      </dsp:txXfrm>
    </dsp:sp>
    <dsp:sp modelId="{8B4DF77D-0A16-448B-A83A-460735DF0695}">
      <dsp:nvSpPr>
        <dsp:cNvPr id="0" name=""/>
        <dsp:cNvSpPr/>
      </dsp:nvSpPr>
      <dsp:spPr>
        <a:xfrm>
          <a:off x="0" y="1761312"/>
          <a:ext cx="7056783" cy="48438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solidFill>
                <a:srgbClr val="006699"/>
              </a:solidFill>
              <a:latin typeface="Arial" pitchFamily="34" charset="0"/>
              <a:cs typeface="Arial" pitchFamily="34" charset="0"/>
            </a:rPr>
            <a:t>Do not describe previously published procedures</a:t>
          </a:r>
          <a:endParaRPr lang="en-US" sz="2300" kern="1200" dirty="0">
            <a:solidFill>
              <a:srgbClr val="006699"/>
            </a:solidFill>
            <a:latin typeface="Arial" pitchFamily="34" charset="0"/>
            <a:cs typeface="Arial" pitchFamily="34" charset="0"/>
          </a:endParaRPr>
        </a:p>
      </dsp:txBody>
      <dsp:txXfrm>
        <a:off x="0" y="1761312"/>
        <a:ext cx="7056783" cy="484380"/>
      </dsp:txXfrm>
    </dsp:sp>
    <dsp:sp modelId="{C5C28DB8-6A4C-4169-8DA5-181F95A428DD}">
      <dsp:nvSpPr>
        <dsp:cNvPr id="0" name=""/>
        <dsp:cNvSpPr/>
      </dsp:nvSpPr>
      <dsp:spPr>
        <a:xfrm>
          <a:off x="0" y="2311932"/>
          <a:ext cx="7056783" cy="48438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solidFill>
                <a:srgbClr val="006699"/>
              </a:solidFill>
              <a:latin typeface="Arial" pitchFamily="34" charset="0"/>
              <a:cs typeface="Arial" pitchFamily="34" charset="0"/>
            </a:rPr>
            <a:t>Identify the equipment and describe materials used</a:t>
          </a:r>
          <a:endParaRPr lang="en-US" sz="2300" kern="1200" dirty="0">
            <a:solidFill>
              <a:srgbClr val="006699"/>
            </a:solidFill>
            <a:latin typeface="Arial" pitchFamily="34" charset="0"/>
            <a:cs typeface="Arial" pitchFamily="34" charset="0"/>
          </a:endParaRPr>
        </a:p>
      </dsp:txBody>
      <dsp:txXfrm>
        <a:off x="0" y="2311932"/>
        <a:ext cx="7056783" cy="48438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FFE6E-2172-4115-ADE4-B7E88BD49A92}">
      <dsp:nvSpPr>
        <dsp:cNvPr id="0" name=""/>
        <dsp:cNvSpPr/>
      </dsp:nvSpPr>
      <dsp:spPr>
        <a:xfrm>
          <a:off x="0" y="0"/>
          <a:ext cx="5194920" cy="7488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0" kern="1200" dirty="0" smtClean="0">
              <a:solidFill>
                <a:srgbClr val="006699"/>
              </a:solidFill>
              <a:latin typeface="Arial" pitchFamily="34" charset="0"/>
              <a:cs typeface="Arial" pitchFamily="34" charset="0"/>
            </a:rPr>
            <a:t>Be clear &amp; easy to understand </a:t>
          </a:r>
          <a:endParaRPr lang="en-US" sz="2000" b="0" kern="1200" dirty="0">
            <a:solidFill>
              <a:srgbClr val="006699"/>
            </a:solidFill>
            <a:latin typeface="Arial" pitchFamily="34" charset="0"/>
            <a:cs typeface="Arial" pitchFamily="34" charset="0"/>
          </a:endParaRPr>
        </a:p>
      </dsp:txBody>
      <dsp:txXfrm>
        <a:off x="0" y="0"/>
        <a:ext cx="5194920" cy="748800"/>
      </dsp:txXfrm>
    </dsp:sp>
    <dsp:sp modelId="{1DC81A19-DA83-48A6-9A6C-306AB2947A75}">
      <dsp:nvSpPr>
        <dsp:cNvPr id="0" name=""/>
        <dsp:cNvSpPr/>
      </dsp:nvSpPr>
      <dsp:spPr>
        <a:xfrm>
          <a:off x="0" y="866265"/>
          <a:ext cx="5194920" cy="7488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0" kern="1200" dirty="0" smtClean="0">
              <a:solidFill>
                <a:srgbClr val="006699"/>
              </a:solidFill>
              <a:latin typeface="Arial" pitchFamily="34" charset="0"/>
              <a:cs typeface="Arial" pitchFamily="34" charset="0"/>
            </a:rPr>
            <a:t>Highlight the main findings, essential to the discussion </a:t>
          </a:r>
          <a:endParaRPr lang="en-US" sz="2000" b="0" kern="1200" dirty="0">
            <a:solidFill>
              <a:srgbClr val="006699"/>
            </a:solidFill>
            <a:latin typeface="Arial" pitchFamily="34" charset="0"/>
            <a:cs typeface="Arial" pitchFamily="34" charset="0"/>
          </a:endParaRPr>
        </a:p>
      </dsp:txBody>
      <dsp:txXfrm>
        <a:off x="0" y="866265"/>
        <a:ext cx="5194920" cy="748800"/>
      </dsp:txXfrm>
    </dsp:sp>
    <dsp:sp modelId="{64D78CA7-3FC6-4D3D-B379-2AA04FBC658E}">
      <dsp:nvSpPr>
        <dsp:cNvPr id="0" name=""/>
        <dsp:cNvSpPr/>
      </dsp:nvSpPr>
      <dsp:spPr>
        <a:xfrm>
          <a:off x="0" y="1730265"/>
          <a:ext cx="5194920" cy="7488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0" kern="1200" dirty="0" smtClean="0">
              <a:solidFill>
                <a:srgbClr val="006699"/>
              </a:solidFill>
              <a:latin typeface="Arial" pitchFamily="34" charset="0"/>
              <a:cs typeface="Arial" pitchFamily="34" charset="0"/>
            </a:rPr>
            <a:t>Feature and explain unexpected findings </a:t>
          </a:r>
          <a:endParaRPr lang="en-US" sz="2000" b="0" kern="1200" dirty="0">
            <a:solidFill>
              <a:srgbClr val="006699"/>
            </a:solidFill>
            <a:latin typeface="Arial" pitchFamily="34" charset="0"/>
            <a:cs typeface="Arial" pitchFamily="34" charset="0"/>
          </a:endParaRPr>
        </a:p>
      </dsp:txBody>
      <dsp:txXfrm>
        <a:off x="0" y="1730265"/>
        <a:ext cx="5194920" cy="748800"/>
      </dsp:txXfrm>
    </dsp:sp>
    <dsp:sp modelId="{3F55DE8B-9D78-4732-9209-26C893C03932}">
      <dsp:nvSpPr>
        <dsp:cNvPr id="0" name=""/>
        <dsp:cNvSpPr/>
      </dsp:nvSpPr>
      <dsp:spPr>
        <a:xfrm>
          <a:off x="0" y="2594265"/>
          <a:ext cx="5194920" cy="7488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0" kern="1200" dirty="0" smtClean="0">
              <a:solidFill>
                <a:srgbClr val="006699"/>
              </a:solidFill>
              <a:latin typeface="Arial" pitchFamily="34" charset="0"/>
              <a:cs typeface="Arial" pitchFamily="34" charset="0"/>
            </a:rPr>
            <a:t>Provide statistical analysis </a:t>
          </a:r>
          <a:endParaRPr lang="en-US" sz="2000" b="0" kern="1200" dirty="0">
            <a:solidFill>
              <a:srgbClr val="006699"/>
            </a:solidFill>
            <a:latin typeface="Arial" pitchFamily="34" charset="0"/>
            <a:cs typeface="Arial" pitchFamily="34" charset="0"/>
          </a:endParaRPr>
        </a:p>
      </dsp:txBody>
      <dsp:txXfrm>
        <a:off x="0" y="2594265"/>
        <a:ext cx="5194920" cy="748800"/>
      </dsp:txXfrm>
    </dsp:sp>
    <dsp:sp modelId="{5FC0A87A-A878-45A0-85F8-A34EC7BFB9C9}">
      <dsp:nvSpPr>
        <dsp:cNvPr id="0" name=""/>
        <dsp:cNvSpPr/>
      </dsp:nvSpPr>
      <dsp:spPr>
        <a:xfrm>
          <a:off x="0" y="3458265"/>
          <a:ext cx="5194920" cy="7488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0" kern="1200" dirty="0" smtClean="0">
              <a:solidFill>
                <a:srgbClr val="006699"/>
              </a:solidFill>
              <a:latin typeface="Arial" pitchFamily="34" charset="0"/>
              <a:cs typeface="Arial" pitchFamily="34" charset="0"/>
            </a:rPr>
            <a:t>Include illustrations &amp; figures </a:t>
          </a:r>
          <a:endParaRPr lang="en-US" sz="2000" b="0" kern="1200" dirty="0">
            <a:solidFill>
              <a:srgbClr val="006699"/>
            </a:solidFill>
            <a:latin typeface="Arial" pitchFamily="34" charset="0"/>
            <a:cs typeface="Arial" pitchFamily="34" charset="0"/>
          </a:endParaRPr>
        </a:p>
      </dsp:txBody>
      <dsp:txXfrm>
        <a:off x="0" y="3458265"/>
        <a:ext cx="5194920" cy="748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A3484-C184-44B5-B2BA-88D23CF94B77}">
      <dsp:nvSpPr>
        <dsp:cNvPr id="0" name=""/>
        <dsp:cNvSpPr/>
      </dsp:nvSpPr>
      <dsp:spPr>
        <a:xfrm rot="236657">
          <a:off x="1992392" y="1573223"/>
          <a:ext cx="1697029" cy="806489"/>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0" kern="1200" dirty="0" smtClean="0">
              <a:solidFill>
                <a:srgbClr val="006699"/>
              </a:solidFill>
              <a:latin typeface="Arial" pitchFamily="34" charset="0"/>
              <a:cs typeface="Arial" pitchFamily="34" charset="0"/>
            </a:rPr>
            <a:t>Outdated work</a:t>
          </a:r>
          <a:endParaRPr lang="en-US" sz="2000" b="0" kern="1200" dirty="0">
            <a:solidFill>
              <a:srgbClr val="006699"/>
            </a:solidFill>
            <a:latin typeface="Arial" pitchFamily="34" charset="0"/>
            <a:cs typeface="Arial" pitchFamily="34" charset="0"/>
          </a:endParaRPr>
        </a:p>
      </dsp:txBody>
      <dsp:txXfrm>
        <a:off x="1992392" y="1573223"/>
        <a:ext cx="1697029" cy="806489"/>
      </dsp:txXfrm>
    </dsp:sp>
    <dsp:sp modelId="{CC1162B6-BA0B-4601-BBA4-EDB63700E827}">
      <dsp:nvSpPr>
        <dsp:cNvPr id="0" name=""/>
        <dsp:cNvSpPr/>
      </dsp:nvSpPr>
      <dsp:spPr>
        <a:xfrm rot="209964">
          <a:off x="4017544" y="1220956"/>
          <a:ext cx="1938342" cy="706452"/>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0" kern="1200" dirty="0" smtClean="0">
              <a:solidFill>
                <a:srgbClr val="006699"/>
              </a:solidFill>
              <a:latin typeface="Arial" pitchFamily="34" charset="0"/>
              <a:cs typeface="Arial" pitchFamily="34" charset="0"/>
            </a:rPr>
            <a:t>Review</a:t>
          </a:r>
          <a:endParaRPr lang="en-US" sz="2000" b="0" kern="1200" dirty="0">
            <a:solidFill>
              <a:srgbClr val="006699"/>
            </a:solidFill>
            <a:latin typeface="Arial" pitchFamily="34" charset="0"/>
            <a:cs typeface="Arial" pitchFamily="34" charset="0"/>
          </a:endParaRPr>
        </a:p>
      </dsp:txBody>
      <dsp:txXfrm>
        <a:off x="4017544" y="1220956"/>
        <a:ext cx="1938342" cy="706452"/>
      </dsp:txXfrm>
    </dsp:sp>
    <dsp:sp modelId="{93450F69-D01C-4896-8CAD-12BC74303085}">
      <dsp:nvSpPr>
        <dsp:cNvPr id="0" name=""/>
        <dsp:cNvSpPr/>
      </dsp:nvSpPr>
      <dsp:spPr>
        <a:xfrm>
          <a:off x="3348774" y="2743696"/>
          <a:ext cx="1188219" cy="1188219"/>
        </a:xfrm>
        <a:prstGeom prst="triangle">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50800" dist="38100" algn="l" rotWithShape="0">
            <a:prstClr val="black">
              <a:alpha val="40000"/>
            </a:prstClr>
          </a:outerShdw>
        </a:effectLst>
      </dsp:spPr>
      <dsp:style>
        <a:lnRef idx="1">
          <a:schemeClr val="dk1"/>
        </a:lnRef>
        <a:fillRef idx="2">
          <a:schemeClr val="dk1"/>
        </a:fillRef>
        <a:effectRef idx="1">
          <a:schemeClr val="dk1"/>
        </a:effectRef>
        <a:fontRef idx="minor">
          <a:schemeClr val="dk1"/>
        </a:fontRef>
      </dsp:style>
    </dsp:sp>
    <dsp:sp modelId="{22487456-B765-4963-B9A5-EEB7976CCA7D}">
      <dsp:nvSpPr>
        <dsp:cNvPr id="0" name=""/>
        <dsp:cNvSpPr/>
      </dsp:nvSpPr>
      <dsp:spPr>
        <a:xfrm rot="240000">
          <a:off x="1969878" y="2469997"/>
          <a:ext cx="3867189" cy="270420"/>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50800" dist="38100" dir="2700000" algn="tl" rotWithShape="0">
            <a:prstClr val="black">
              <a:alpha val="40000"/>
            </a:prstClr>
          </a:outerShdw>
        </a:effectLst>
      </dsp:spPr>
      <dsp:style>
        <a:lnRef idx="1">
          <a:schemeClr val="dk1"/>
        </a:lnRef>
        <a:fillRef idx="2">
          <a:schemeClr val="dk1"/>
        </a:fillRef>
        <a:effectRef idx="1">
          <a:schemeClr val="dk1"/>
        </a:effectRef>
        <a:fontRef idx="minor">
          <a:schemeClr val="dk1"/>
        </a:fontRef>
      </dsp:style>
    </dsp:sp>
    <dsp:sp modelId="{19B05924-DFEA-4AA5-A28A-60B6EFC2C566}">
      <dsp:nvSpPr>
        <dsp:cNvPr id="0" name=""/>
        <dsp:cNvSpPr/>
      </dsp:nvSpPr>
      <dsp:spPr>
        <a:xfrm rot="240000">
          <a:off x="3991729" y="1860394"/>
          <a:ext cx="1960425" cy="691241"/>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0" kern="1200" dirty="0" smtClean="0">
              <a:solidFill>
                <a:srgbClr val="006699"/>
              </a:solidFill>
              <a:latin typeface="Arial" pitchFamily="34" charset="0"/>
              <a:cs typeface="Arial" pitchFamily="34" charset="0"/>
            </a:rPr>
            <a:t>Re-interpretation of results</a:t>
          </a:r>
          <a:endParaRPr lang="en-US" sz="1600" b="0" kern="1200" dirty="0">
            <a:solidFill>
              <a:srgbClr val="006699"/>
            </a:solidFill>
            <a:latin typeface="Arial" pitchFamily="34" charset="0"/>
            <a:cs typeface="Arial" pitchFamily="34" charset="0"/>
          </a:endParaRPr>
        </a:p>
      </dsp:txBody>
      <dsp:txXfrm>
        <a:off x="3991729" y="1860394"/>
        <a:ext cx="1960425" cy="69124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0A9B2-6393-49B0-A9F5-4B227099447C}">
      <dsp:nvSpPr>
        <dsp:cNvPr id="0" name=""/>
        <dsp:cNvSpPr/>
      </dsp:nvSpPr>
      <dsp:spPr>
        <a:xfrm>
          <a:off x="3859958" y="0"/>
          <a:ext cx="4394111" cy="111869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smtClean="0">
              <a:solidFill>
                <a:srgbClr val="006699"/>
              </a:solidFill>
              <a:latin typeface="Arial" pitchFamily="34" charset="0"/>
              <a:cs typeface="Arial" pitchFamily="34" charset="0"/>
            </a:rPr>
            <a:t>What do the results mean? </a:t>
          </a:r>
          <a:endParaRPr lang="en-US" sz="2000" b="0" kern="1200" dirty="0">
            <a:solidFill>
              <a:srgbClr val="006699"/>
            </a:solidFill>
            <a:latin typeface="Arial" pitchFamily="34" charset="0"/>
            <a:cs typeface="Arial" pitchFamily="34" charset="0"/>
          </a:endParaRPr>
        </a:p>
      </dsp:txBody>
      <dsp:txXfrm>
        <a:off x="3859958" y="0"/>
        <a:ext cx="4394111" cy="1118694"/>
      </dsp:txXfrm>
    </dsp:sp>
    <dsp:sp modelId="{341BCB94-5743-4A3F-8948-60122BF33663}">
      <dsp:nvSpPr>
        <dsp:cNvPr id="0" name=""/>
        <dsp:cNvSpPr/>
      </dsp:nvSpPr>
      <dsp:spPr>
        <a:xfrm>
          <a:off x="3859958" y="1190849"/>
          <a:ext cx="4394111" cy="111869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smtClean="0">
              <a:solidFill>
                <a:srgbClr val="006699"/>
              </a:solidFill>
              <a:latin typeface="Arial" pitchFamily="34" charset="0"/>
              <a:cs typeface="Arial" pitchFamily="34" charset="0"/>
            </a:rPr>
            <a:t>Most </a:t>
          </a:r>
          <a:r>
            <a:rPr lang="en-US" sz="2000" b="0" u="none" kern="1200" dirty="0" smtClean="0">
              <a:solidFill>
                <a:srgbClr val="006699"/>
              </a:solidFill>
              <a:latin typeface="Arial" pitchFamily="34" charset="0"/>
              <a:cs typeface="Arial" pitchFamily="34" charset="0"/>
            </a:rPr>
            <a:t>important </a:t>
          </a:r>
          <a:r>
            <a:rPr lang="en-US" sz="2000" b="0" kern="1200" dirty="0" smtClean="0">
              <a:solidFill>
                <a:srgbClr val="006699"/>
              </a:solidFill>
              <a:latin typeface="Arial" pitchFamily="34" charset="0"/>
              <a:cs typeface="Arial" pitchFamily="34" charset="0"/>
            </a:rPr>
            <a:t>section</a:t>
          </a:r>
        </a:p>
        <a:p>
          <a:pPr lvl="0" algn="ctr" defTabSz="889000">
            <a:lnSpc>
              <a:spcPct val="90000"/>
            </a:lnSpc>
            <a:spcBef>
              <a:spcPct val="0"/>
            </a:spcBef>
            <a:spcAft>
              <a:spcPct val="35000"/>
            </a:spcAft>
          </a:pPr>
          <a:r>
            <a:rPr lang="en-US" sz="2000" b="0" kern="1200" smtClean="0">
              <a:solidFill>
                <a:srgbClr val="006699"/>
              </a:solidFill>
              <a:latin typeface="Arial" pitchFamily="34" charset="0"/>
              <a:cs typeface="Arial" pitchFamily="34" charset="0"/>
            </a:rPr>
            <a:t>Sell your article! </a:t>
          </a:r>
          <a:endParaRPr lang="en-US" sz="2000" b="0" kern="1200" dirty="0">
            <a:solidFill>
              <a:srgbClr val="006699"/>
            </a:solidFill>
            <a:latin typeface="Arial" pitchFamily="34" charset="0"/>
            <a:cs typeface="Arial" pitchFamily="34" charset="0"/>
          </a:endParaRPr>
        </a:p>
      </dsp:txBody>
      <dsp:txXfrm>
        <a:off x="3859958" y="1190849"/>
        <a:ext cx="4394111" cy="1118694"/>
      </dsp:txXfrm>
    </dsp:sp>
    <dsp:sp modelId="{41D27211-B04A-4322-B8B6-31E3C5AC22FC}">
      <dsp:nvSpPr>
        <dsp:cNvPr id="0" name=""/>
        <dsp:cNvSpPr/>
      </dsp:nvSpPr>
      <dsp:spPr>
        <a:xfrm>
          <a:off x="3859958" y="2376409"/>
          <a:ext cx="4394111" cy="111869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smtClean="0">
              <a:solidFill>
                <a:srgbClr val="006699"/>
              </a:solidFill>
              <a:latin typeface="Arial" pitchFamily="34" charset="0"/>
              <a:cs typeface="Arial" pitchFamily="34" charset="0"/>
            </a:rPr>
            <a:t>Make the discussion correspond to the results and the introduction </a:t>
          </a:r>
          <a:endParaRPr lang="en-US" sz="2000" b="0" kern="1200" dirty="0">
            <a:solidFill>
              <a:srgbClr val="006699"/>
            </a:solidFill>
            <a:latin typeface="Arial" pitchFamily="34" charset="0"/>
            <a:cs typeface="Arial" pitchFamily="34" charset="0"/>
          </a:endParaRPr>
        </a:p>
      </dsp:txBody>
      <dsp:txXfrm>
        <a:off x="3859958" y="2376409"/>
        <a:ext cx="4394111" cy="1118694"/>
      </dsp:txXfrm>
    </dsp:sp>
    <dsp:sp modelId="{72208026-6F96-4725-AA05-B7FEF428B5B8}">
      <dsp:nvSpPr>
        <dsp:cNvPr id="0" name=""/>
        <dsp:cNvSpPr/>
      </dsp:nvSpPr>
      <dsp:spPr>
        <a:xfrm>
          <a:off x="3859958" y="3528541"/>
          <a:ext cx="4394111" cy="111869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smtClean="0">
              <a:solidFill>
                <a:srgbClr val="006699"/>
              </a:solidFill>
              <a:latin typeface="Arial" pitchFamily="34" charset="0"/>
              <a:cs typeface="Arial" pitchFamily="34" charset="0"/>
            </a:rPr>
            <a:t>You need to compare published results with your own </a:t>
          </a:r>
          <a:endParaRPr lang="en-US" sz="2000" b="0" kern="1200" dirty="0">
            <a:solidFill>
              <a:srgbClr val="006699"/>
            </a:solidFill>
            <a:latin typeface="Arial" pitchFamily="34" charset="0"/>
            <a:cs typeface="Arial" pitchFamily="34" charset="0"/>
          </a:endParaRPr>
        </a:p>
      </dsp:txBody>
      <dsp:txXfrm>
        <a:off x="3859958" y="3528541"/>
        <a:ext cx="4394111" cy="111869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693B6-3848-4276-A64C-0A6AFB983463}">
      <dsp:nvSpPr>
        <dsp:cNvPr id="0" name=""/>
        <dsp:cNvSpPr/>
      </dsp:nvSpPr>
      <dsp:spPr>
        <a:xfrm>
          <a:off x="0" y="4658"/>
          <a:ext cx="7993063" cy="101088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6699"/>
              </a:solidFill>
              <a:latin typeface="Arial" pitchFamily="34" charset="0"/>
              <a:cs typeface="Arial" pitchFamily="34" charset="0"/>
            </a:rPr>
            <a:t>Should be clear, about the </a:t>
          </a:r>
          <a:r>
            <a:rPr lang="en-US" sz="2400" i="1" kern="1200" dirty="0" smtClean="0">
              <a:solidFill>
                <a:srgbClr val="006699"/>
              </a:solidFill>
              <a:latin typeface="Arial" pitchFamily="34" charset="0"/>
              <a:cs typeface="Arial" pitchFamily="34" charset="0"/>
            </a:rPr>
            <a:t>impact</a:t>
          </a:r>
          <a:r>
            <a:rPr lang="en-US" sz="2400" kern="1200" dirty="0" smtClean="0">
              <a:solidFill>
                <a:srgbClr val="006699"/>
              </a:solidFill>
              <a:latin typeface="Arial" pitchFamily="34" charset="0"/>
              <a:cs typeface="Arial" pitchFamily="34" charset="0"/>
            </a:rPr>
            <a:t> of your work</a:t>
          </a:r>
          <a:endParaRPr lang="en-US" sz="2400" kern="1200" dirty="0">
            <a:solidFill>
              <a:srgbClr val="006699"/>
            </a:solidFill>
            <a:latin typeface="Arial" pitchFamily="34" charset="0"/>
            <a:cs typeface="Arial" pitchFamily="34" charset="0"/>
          </a:endParaRPr>
        </a:p>
      </dsp:txBody>
      <dsp:txXfrm>
        <a:off x="0" y="4658"/>
        <a:ext cx="7993063" cy="1010880"/>
      </dsp:txXfrm>
    </dsp:sp>
    <dsp:sp modelId="{2533897E-0024-421C-81F8-348DCDCBC919}">
      <dsp:nvSpPr>
        <dsp:cNvPr id="0" name=""/>
        <dsp:cNvSpPr/>
      </dsp:nvSpPr>
      <dsp:spPr>
        <a:xfrm>
          <a:off x="0" y="1179611"/>
          <a:ext cx="7993063" cy="10108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6699"/>
              </a:solidFill>
              <a:latin typeface="Arial" pitchFamily="34" charset="0"/>
              <a:cs typeface="Arial" pitchFamily="34" charset="0"/>
            </a:rPr>
            <a:t>Advance the present state of knowledge</a:t>
          </a:r>
          <a:endParaRPr lang="en-US" sz="2400" b="0" u="sng" kern="1200" dirty="0">
            <a:solidFill>
              <a:srgbClr val="006699"/>
            </a:solidFill>
            <a:latin typeface="Arial" pitchFamily="34" charset="0"/>
            <a:cs typeface="Arial" pitchFamily="34" charset="0"/>
          </a:endParaRPr>
        </a:p>
      </dsp:txBody>
      <dsp:txXfrm>
        <a:off x="49347" y="1228958"/>
        <a:ext cx="7894369" cy="912186"/>
      </dsp:txXfrm>
    </dsp:sp>
    <dsp:sp modelId="{6720B2F7-DE8F-4BB6-8F05-78B7CAAFCB40}">
      <dsp:nvSpPr>
        <dsp:cNvPr id="0" name=""/>
        <dsp:cNvSpPr/>
      </dsp:nvSpPr>
      <dsp:spPr>
        <a:xfrm>
          <a:off x="0" y="2346012"/>
          <a:ext cx="7993063" cy="101088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u="none" kern="1200" dirty="0" smtClean="0">
              <a:solidFill>
                <a:srgbClr val="006699"/>
              </a:solidFill>
              <a:latin typeface="Arial" pitchFamily="34" charset="0"/>
              <a:cs typeface="Arial" pitchFamily="34" charset="0"/>
            </a:rPr>
            <a:t>Not a repetition of the Abstract</a:t>
          </a:r>
          <a:endParaRPr lang="en-US" sz="2400" b="0" u="none" kern="1200" dirty="0">
            <a:solidFill>
              <a:srgbClr val="006699"/>
            </a:solidFill>
            <a:latin typeface="Arial" pitchFamily="34" charset="0"/>
            <a:cs typeface="Arial" pitchFamily="34" charset="0"/>
          </a:endParaRPr>
        </a:p>
      </dsp:txBody>
      <dsp:txXfrm>
        <a:off x="0" y="2346012"/>
        <a:ext cx="7993063" cy="1010880"/>
      </dsp:txXfrm>
    </dsp:sp>
    <dsp:sp modelId="{68C19EF9-6058-4E2F-97CD-D859C625119D}">
      <dsp:nvSpPr>
        <dsp:cNvPr id="0" name=""/>
        <dsp:cNvSpPr/>
      </dsp:nvSpPr>
      <dsp:spPr>
        <a:xfrm>
          <a:off x="0" y="3512412"/>
          <a:ext cx="7993063" cy="101088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6699"/>
              </a:solidFill>
              <a:latin typeface="Arial" pitchFamily="34" charset="0"/>
              <a:cs typeface="Arial" pitchFamily="34" charset="0"/>
            </a:rPr>
            <a:t>Provide suggested future experiments</a:t>
          </a:r>
          <a:endParaRPr lang="en-US" sz="2400" kern="1200" dirty="0">
            <a:solidFill>
              <a:srgbClr val="006699"/>
            </a:solidFill>
            <a:latin typeface="Arial" pitchFamily="34" charset="0"/>
            <a:cs typeface="Arial" pitchFamily="34" charset="0"/>
          </a:endParaRPr>
        </a:p>
      </dsp:txBody>
      <dsp:txXfrm>
        <a:off x="0" y="3512412"/>
        <a:ext cx="7993063" cy="101088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9CEE8-85EE-42F0-9A7B-F4FBFBCBECC5}">
      <dsp:nvSpPr>
        <dsp:cNvPr id="0" name=""/>
        <dsp:cNvSpPr/>
      </dsp:nvSpPr>
      <dsp:spPr>
        <a:xfrm>
          <a:off x="0" y="0"/>
          <a:ext cx="2047636" cy="3888432"/>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Advisors</a:t>
          </a:r>
          <a:endParaRPr lang="en-US" sz="1800" b="1" i="0" kern="1200" dirty="0">
            <a:solidFill>
              <a:srgbClr val="006699"/>
            </a:solidFill>
            <a:latin typeface="Arial" pitchFamily="34" charset="0"/>
            <a:cs typeface="Arial" pitchFamily="34" charset="0"/>
          </a:endParaRPr>
        </a:p>
      </dsp:txBody>
      <dsp:txXfrm>
        <a:off x="0" y="1555372"/>
        <a:ext cx="2047636" cy="1555372"/>
      </dsp:txXfrm>
    </dsp:sp>
    <dsp:sp modelId="{E94D9EBB-0A19-41A6-ADF3-DD50DA55422F}">
      <dsp:nvSpPr>
        <dsp:cNvPr id="0" name=""/>
        <dsp:cNvSpPr/>
      </dsp:nvSpPr>
      <dsp:spPr>
        <a:xfrm>
          <a:off x="378347" y="233305"/>
          <a:ext cx="1294847" cy="129484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2BAD55-7A4A-464F-B931-0A693958A87F}">
      <dsp:nvSpPr>
        <dsp:cNvPr id="0" name=""/>
        <dsp:cNvSpPr/>
      </dsp:nvSpPr>
      <dsp:spPr>
        <a:xfrm>
          <a:off x="2111018" y="0"/>
          <a:ext cx="2047636" cy="3888432"/>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Financial Supporters &amp; Funders</a:t>
          </a:r>
          <a:endParaRPr lang="en-US" sz="1800" b="1" i="0" kern="1200" dirty="0">
            <a:solidFill>
              <a:srgbClr val="006699"/>
            </a:solidFill>
            <a:latin typeface="Arial" pitchFamily="34" charset="0"/>
            <a:cs typeface="Arial" pitchFamily="34" charset="0"/>
          </a:endParaRPr>
        </a:p>
      </dsp:txBody>
      <dsp:txXfrm>
        <a:off x="2111018" y="1555372"/>
        <a:ext cx="2047636" cy="1555372"/>
      </dsp:txXfrm>
    </dsp:sp>
    <dsp:sp modelId="{B4689201-E69F-431F-B5F1-868DE4D5A9E5}">
      <dsp:nvSpPr>
        <dsp:cNvPr id="0" name=""/>
        <dsp:cNvSpPr/>
      </dsp:nvSpPr>
      <dsp:spPr>
        <a:xfrm>
          <a:off x="2487412" y="233305"/>
          <a:ext cx="1294847" cy="1294847"/>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3DD5D-EC53-47C9-8C44-865BA10C1A4C}">
      <dsp:nvSpPr>
        <dsp:cNvPr id="0" name=""/>
        <dsp:cNvSpPr/>
      </dsp:nvSpPr>
      <dsp:spPr>
        <a:xfrm>
          <a:off x="4220084" y="0"/>
          <a:ext cx="2047636" cy="3888432"/>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Proofreaders &amp; Typists</a:t>
          </a:r>
          <a:endParaRPr lang="en-US" sz="1800" i="0" kern="1200" dirty="0">
            <a:solidFill>
              <a:srgbClr val="006699"/>
            </a:solidFill>
            <a:latin typeface="Arial" pitchFamily="34" charset="0"/>
            <a:cs typeface="Arial" pitchFamily="34" charset="0"/>
          </a:endParaRPr>
        </a:p>
      </dsp:txBody>
      <dsp:txXfrm>
        <a:off x="4220084" y="1555372"/>
        <a:ext cx="2047636" cy="1555372"/>
      </dsp:txXfrm>
    </dsp:sp>
    <dsp:sp modelId="{268D1F60-A831-4889-806A-7B417941423B}">
      <dsp:nvSpPr>
        <dsp:cNvPr id="0" name=""/>
        <dsp:cNvSpPr/>
      </dsp:nvSpPr>
      <dsp:spPr>
        <a:xfrm>
          <a:off x="4596478" y="233305"/>
          <a:ext cx="1294847" cy="1294847"/>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A522A2-F41D-420C-BDC0-7652AAE43AB2}">
      <dsp:nvSpPr>
        <dsp:cNvPr id="0" name=""/>
        <dsp:cNvSpPr/>
      </dsp:nvSpPr>
      <dsp:spPr>
        <a:xfrm>
          <a:off x="6329149" y="0"/>
          <a:ext cx="2047636" cy="3888432"/>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Suppliers who may have donated materials</a:t>
          </a:r>
          <a:endParaRPr lang="en-US" sz="1800" i="0" kern="1200" dirty="0">
            <a:solidFill>
              <a:srgbClr val="006699"/>
            </a:solidFill>
            <a:latin typeface="Arial" pitchFamily="34" charset="0"/>
            <a:cs typeface="Arial" pitchFamily="34" charset="0"/>
          </a:endParaRPr>
        </a:p>
      </dsp:txBody>
      <dsp:txXfrm>
        <a:off x="6329149" y="1555372"/>
        <a:ext cx="2047636" cy="1555372"/>
      </dsp:txXfrm>
    </dsp:sp>
    <dsp:sp modelId="{00954CE2-57BE-42C8-B4A6-754E2B3E7E30}">
      <dsp:nvSpPr>
        <dsp:cNvPr id="0" name=""/>
        <dsp:cNvSpPr/>
      </dsp:nvSpPr>
      <dsp:spPr>
        <a:xfrm>
          <a:off x="6705543" y="233305"/>
          <a:ext cx="1294847" cy="1294847"/>
        </a:xfrm>
        <a:prstGeom prst="ellipse">
          <a:avLst/>
        </a:prstGeom>
        <a:blipFill rotWithShape="0">
          <a:blip xmlns:r="http://schemas.openxmlformats.org/officeDocument/2006/relationships" r:embed="rId4"/>
          <a:stretch>
            <a:fillRect/>
          </a:stretch>
        </a:blip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1DACCEB8-CF98-4E0F-A6AF-53ECD2F9D39E}">
      <dsp:nvSpPr>
        <dsp:cNvPr id="0" name=""/>
        <dsp:cNvSpPr/>
      </dsp:nvSpPr>
      <dsp:spPr>
        <a:xfrm>
          <a:off x="335149" y="3110745"/>
          <a:ext cx="7708439" cy="583264"/>
        </a:xfrm>
        <a:prstGeom prst="leftRightArrow">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48CA2-A589-42BC-971A-F2F8930FD1A8}">
      <dsp:nvSpPr>
        <dsp:cNvPr id="0" name=""/>
        <dsp:cNvSpPr/>
      </dsp:nvSpPr>
      <dsp:spPr>
        <a:xfrm>
          <a:off x="0" y="72469"/>
          <a:ext cx="5904655" cy="69264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Do not use too many references</a:t>
          </a:r>
          <a:endParaRPr lang="en-US" sz="1800" kern="1200" dirty="0">
            <a:solidFill>
              <a:srgbClr val="006699"/>
            </a:solidFill>
            <a:latin typeface="Arial" pitchFamily="34" charset="0"/>
            <a:cs typeface="Arial" pitchFamily="34" charset="0"/>
          </a:endParaRPr>
        </a:p>
      </dsp:txBody>
      <dsp:txXfrm>
        <a:off x="0" y="72469"/>
        <a:ext cx="5904655" cy="692640"/>
      </dsp:txXfrm>
    </dsp:sp>
    <dsp:sp modelId="{BFE6509F-9FD4-4A7B-A1D4-E9388391AD0F}">
      <dsp:nvSpPr>
        <dsp:cNvPr id="0" name=""/>
        <dsp:cNvSpPr/>
      </dsp:nvSpPr>
      <dsp:spPr>
        <a:xfrm>
          <a:off x="0" y="821210"/>
          <a:ext cx="5904655" cy="69264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Always ensure you have fully absorbed </a:t>
          </a:r>
          <a:br>
            <a:rPr lang="en-US" sz="1800" kern="1200" dirty="0" smtClean="0">
              <a:solidFill>
                <a:srgbClr val="006699"/>
              </a:solidFill>
              <a:latin typeface="Arial" pitchFamily="34" charset="0"/>
              <a:cs typeface="Arial" pitchFamily="34" charset="0"/>
            </a:rPr>
          </a:br>
          <a:r>
            <a:rPr lang="en-US" sz="1800" kern="1200" dirty="0" smtClean="0">
              <a:solidFill>
                <a:srgbClr val="006699"/>
              </a:solidFill>
              <a:latin typeface="Arial" pitchFamily="34" charset="0"/>
              <a:cs typeface="Arial" pitchFamily="34" charset="0"/>
            </a:rPr>
            <a:t>material you are referencing</a:t>
          </a:r>
          <a:endParaRPr lang="en-US" sz="1800" kern="1200" dirty="0">
            <a:solidFill>
              <a:srgbClr val="006699"/>
            </a:solidFill>
            <a:latin typeface="Arial" pitchFamily="34" charset="0"/>
            <a:cs typeface="Arial" pitchFamily="34" charset="0"/>
          </a:endParaRPr>
        </a:p>
      </dsp:txBody>
      <dsp:txXfrm>
        <a:off x="0" y="821210"/>
        <a:ext cx="5904655" cy="692640"/>
      </dsp:txXfrm>
    </dsp:sp>
    <dsp:sp modelId="{F19846F0-6A2F-4C07-8986-C87C25378698}">
      <dsp:nvSpPr>
        <dsp:cNvPr id="0" name=""/>
        <dsp:cNvSpPr/>
      </dsp:nvSpPr>
      <dsp:spPr>
        <a:xfrm>
          <a:off x="0" y="1620410"/>
          <a:ext cx="5904655" cy="69264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Avoid excessive self-citations</a:t>
          </a:r>
          <a:endParaRPr lang="en-US" sz="1800" kern="1200" dirty="0">
            <a:solidFill>
              <a:srgbClr val="006699"/>
            </a:solidFill>
            <a:latin typeface="Arial" pitchFamily="34" charset="0"/>
            <a:cs typeface="Arial" pitchFamily="34" charset="0"/>
          </a:endParaRPr>
        </a:p>
      </dsp:txBody>
      <dsp:txXfrm>
        <a:off x="0" y="1620410"/>
        <a:ext cx="5904655" cy="692640"/>
      </dsp:txXfrm>
    </dsp:sp>
    <dsp:sp modelId="{2DF7B692-B59B-40DD-BC60-BDB037FBDA70}">
      <dsp:nvSpPr>
        <dsp:cNvPr id="0" name=""/>
        <dsp:cNvSpPr/>
      </dsp:nvSpPr>
      <dsp:spPr>
        <a:xfrm>
          <a:off x="0" y="2419610"/>
          <a:ext cx="5904655" cy="69264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Avoid excessive citations of publications</a:t>
          </a:r>
          <a:br>
            <a:rPr lang="en-US" sz="1800" kern="1200" dirty="0" smtClean="0">
              <a:solidFill>
                <a:srgbClr val="006699"/>
              </a:solidFill>
              <a:latin typeface="Arial" pitchFamily="34" charset="0"/>
              <a:cs typeface="Arial" pitchFamily="34" charset="0"/>
            </a:rPr>
          </a:br>
          <a:r>
            <a:rPr lang="en-US" sz="1800" kern="1200" dirty="0" smtClean="0">
              <a:solidFill>
                <a:srgbClr val="006699"/>
              </a:solidFill>
              <a:latin typeface="Arial" pitchFamily="34" charset="0"/>
              <a:cs typeface="Arial" pitchFamily="34" charset="0"/>
            </a:rPr>
            <a:t> from the same region </a:t>
          </a:r>
          <a:endParaRPr lang="en-US" sz="1800" kern="1200" dirty="0">
            <a:solidFill>
              <a:srgbClr val="006699"/>
            </a:solidFill>
            <a:latin typeface="Arial" pitchFamily="34" charset="0"/>
            <a:cs typeface="Arial" pitchFamily="34" charset="0"/>
          </a:endParaRPr>
        </a:p>
      </dsp:txBody>
      <dsp:txXfrm>
        <a:off x="0" y="2419610"/>
        <a:ext cx="5904655" cy="692640"/>
      </dsp:txXfrm>
    </dsp:sp>
    <dsp:sp modelId="{C5E68AD6-1F0D-4C99-96E1-121271A05845}">
      <dsp:nvSpPr>
        <dsp:cNvPr id="0" name=""/>
        <dsp:cNvSpPr/>
      </dsp:nvSpPr>
      <dsp:spPr>
        <a:xfrm>
          <a:off x="0" y="3218810"/>
          <a:ext cx="5904655" cy="69264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Conform strictly to the style given in </a:t>
          </a:r>
          <a:br>
            <a:rPr lang="en-US" sz="1800" kern="1200" dirty="0" smtClean="0">
              <a:solidFill>
                <a:srgbClr val="006699"/>
              </a:solidFill>
              <a:latin typeface="Arial" pitchFamily="34" charset="0"/>
              <a:cs typeface="Arial" pitchFamily="34" charset="0"/>
            </a:rPr>
          </a:br>
          <a:r>
            <a:rPr lang="en-US" sz="1800" kern="1200" dirty="0" smtClean="0">
              <a:solidFill>
                <a:srgbClr val="006699"/>
              </a:solidFill>
              <a:latin typeface="Arial" pitchFamily="34" charset="0"/>
              <a:cs typeface="Arial" pitchFamily="34" charset="0"/>
            </a:rPr>
            <a:t>the guide for authors</a:t>
          </a:r>
          <a:endParaRPr lang="en-US" sz="1800" kern="1200" dirty="0">
            <a:solidFill>
              <a:srgbClr val="006699"/>
            </a:solidFill>
            <a:latin typeface="Arial" pitchFamily="34" charset="0"/>
            <a:cs typeface="Arial" pitchFamily="34" charset="0"/>
          </a:endParaRPr>
        </a:p>
      </dsp:txBody>
      <dsp:txXfrm>
        <a:off x="0" y="3218810"/>
        <a:ext cx="5904655" cy="69264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ED08E-99CD-4BCD-9990-B7B89B6DDE16}">
      <dsp:nvSpPr>
        <dsp:cNvPr id="0" name=""/>
        <dsp:cNvSpPr/>
      </dsp:nvSpPr>
      <dsp:spPr>
        <a:xfrm>
          <a:off x="0" y="0"/>
          <a:ext cx="8280919" cy="1008111"/>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7779D"/>
              </a:solidFill>
              <a:latin typeface="Arial" pitchFamily="34" charset="0"/>
              <a:cs typeface="Arial" pitchFamily="34" charset="0"/>
            </a:rPr>
            <a:t>Work that can be plagiarised includes… </a:t>
          </a:r>
          <a:endParaRPr lang="en-US" sz="2400" kern="1200" dirty="0">
            <a:solidFill>
              <a:srgbClr val="07779D"/>
            </a:solidFill>
            <a:latin typeface="Arial" pitchFamily="34" charset="0"/>
            <a:cs typeface="Arial" pitchFamily="34" charset="0"/>
          </a:endParaRPr>
        </a:p>
      </dsp:txBody>
      <dsp:txXfrm>
        <a:off x="1756995" y="0"/>
        <a:ext cx="6523924" cy="1008111"/>
      </dsp:txXfrm>
    </dsp:sp>
    <dsp:sp modelId="{6F635760-0F66-4C5E-AD27-F273498C6313}">
      <dsp:nvSpPr>
        <dsp:cNvPr id="0" name=""/>
        <dsp:cNvSpPr/>
      </dsp:nvSpPr>
      <dsp:spPr>
        <a:xfrm>
          <a:off x="100811" y="100811"/>
          <a:ext cx="1656184" cy="806489"/>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E92F2-F8E8-497C-8330-E4AA2FEED33B}">
      <dsp:nvSpPr>
        <dsp:cNvPr id="0" name=""/>
        <dsp:cNvSpPr/>
      </dsp:nvSpPr>
      <dsp:spPr>
        <a:xfrm>
          <a:off x="0" y="7628"/>
          <a:ext cx="7776220" cy="61775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i="0" kern="1200" smtClean="0">
              <a:latin typeface="Arial" pitchFamily="34" charset="0"/>
              <a:cs typeface="Arial" pitchFamily="34" charset="0"/>
            </a:rPr>
            <a:t>Crediting the work of others (including your advisor’s or your own previous work) by citation is important for at least three reasons:</a:t>
          </a:r>
          <a:endParaRPr lang="en-GB" sz="1800" i="0" kern="1200" dirty="0">
            <a:latin typeface="Arial" pitchFamily="34" charset="0"/>
            <a:cs typeface="Arial" pitchFamily="34" charset="0"/>
          </a:endParaRPr>
        </a:p>
      </dsp:txBody>
      <dsp:txXfrm>
        <a:off x="0" y="7628"/>
        <a:ext cx="7776220" cy="617759"/>
      </dsp:txXfrm>
    </dsp:sp>
    <dsp:sp modelId="{75267FA1-3830-45B9-83D0-72435B8BEBA3}">
      <dsp:nvSpPr>
        <dsp:cNvPr id="0" name=""/>
        <dsp:cNvSpPr/>
      </dsp:nvSpPr>
      <dsp:spPr>
        <a:xfrm>
          <a:off x="0" y="625388"/>
          <a:ext cx="7776220"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895" tIns="30480" rIns="170688" bIns="30480" numCol="1" spcCol="1270" anchor="t" anchorCtr="0">
          <a:noAutofit/>
        </a:bodyPr>
        <a:lstStyle/>
        <a:p>
          <a:pPr marL="171450" lvl="1" indent="-171450" algn="l" defTabSz="844550" rtl="0">
            <a:lnSpc>
              <a:spcPct val="90000"/>
            </a:lnSpc>
            <a:spcBef>
              <a:spcPct val="0"/>
            </a:spcBef>
            <a:spcAft>
              <a:spcPct val="20000"/>
            </a:spcAft>
            <a:buChar char="••"/>
          </a:pPr>
          <a:endParaRPr lang="en-US" sz="1900" kern="1200" dirty="0"/>
        </a:p>
        <a:p>
          <a:pPr marL="171450" lvl="1" indent="-171450" algn="l" defTabSz="844550" rtl="0">
            <a:lnSpc>
              <a:spcPct val="90000"/>
            </a:lnSpc>
            <a:spcBef>
              <a:spcPct val="0"/>
            </a:spcBef>
            <a:spcAft>
              <a:spcPct val="20000"/>
            </a:spcAft>
            <a:buChar char="••"/>
          </a:pPr>
          <a:endParaRPr lang="en-US" sz="1900" kern="1200" dirty="0"/>
        </a:p>
        <a:p>
          <a:pPr marL="171450" lvl="1" indent="-171450" algn="l" defTabSz="844550" rtl="0">
            <a:lnSpc>
              <a:spcPct val="90000"/>
            </a:lnSpc>
            <a:spcBef>
              <a:spcPct val="0"/>
            </a:spcBef>
            <a:spcAft>
              <a:spcPct val="20000"/>
            </a:spcAft>
            <a:buChar char="••"/>
          </a:pPr>
          <a:endParaRPr lang="en-GB" sz="1900" kern="1200" dirty="0"/>
        </a:p>
      </dsp:txBody>
      <dsp:txXfrm>
        <a:off x="0" y="625388"/>
        <a:ext cx="7776220" cy="99360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9F834-E0A4-4E4D-998C-6C1A4F3B4BD3}">
      <dsp:nvSpPr>
        <dsp:cNvPr id="0" name=""/>
        <dsp:cNvSpPr/>
      </dsp:nvSpPr>
      <dsp:spPr>
        <a:xfrm>
          <a:off x="0" y="0"/>
          <a:ext cx="7776864" cy="99010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7779D"/>
              </a:solidFill>
              <a:latin typeface="Arial" pitchFamily="34" charset="0"/>
              <a:cs typeface="Arial" pitchFamily="34" charset="0"/>
            </a:rPr>
            <a:t>To place your own work in context</a:t>
          </a:r>
          <a:endParaRPr lang="en-GB" sz="1800" kern="1200" dirty="0">
            <a:solidFill>
              <a:srgbClr val="07779D"/>
            </a:solidFill>
            <a:latin typeface="Arial" pitchFamily="34" charset="0"/>
            <a:cs typeface="Arial" pitchFamily="34" charset="0"/>
          </a:endParaRPr>
        </a:p>
      </dsp:txBody>
      <dsp:txXfrm>
        <a:off x="1654383" y="0"/>
        <a:ext cx="6122480" cy="990109"/>
      </dsp:txXfrm>
    </dsp:sp>
    <dsp:sp modelId="{33A38B94-0307-4FD5-B2B8-A780C65BB191}">
      <dsp:nvSpPr>
        <dsp:cNvPr id="0" name=""/>
        <dsp:cNvSpPr/>
      </dsp:nvSpPr>
      <dsp:spPr>
        <a:xfrm>
          <a:off x="99011" y="99010"/>
          <a:ext cx="1555372" cy="792087"/>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6DE9A0-F6B6-4F1C-8332-FE1C03DE5658}">
      <dsp:nvSpPr>
        <dsp:cNvPr id="0" name=""/>
        <dsp:cNvSpPr/>
      </dsp:nvSpPr>
      <dsp:spPr>
        <a:xfrm>
          <a:off x="0" y="1089120"/>
          <a:ext cx="7776864" cy="99010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7779D"/>
              </a:solidFill>
              <a:latin typeface="Arial" pitchFamily="34" charset="0"/>
              <a:cs typeface="Arial" pitchFamily="34" charset="0"/>
            </a:rPr>
            <a:t>To acknowledge the findings of others on which you have built your research</a:t>
          </a:r>
          <a:endParaRPr lang="en-GB" sz="1800" kern="1200" dirty="0">
            <a:solidFill>
              <a:srgbClr val="07779D"/>
            </a:solidFill>
            <a:latin typeface="Arial" pitchFamily="34" charset="0"/>
            <a:cs typeface="Arial" pitchFamily="34" charset="0"/>
          </a:endParaRPr>
        </a:p>
      </dsp:txBody>
      <dsp:txXfrm>
        <a:off x="1654383" y="1089120"/>
        <a:ext cx="6122480" cy="990109"/>
      </dsp:txXfrm>
    </dsp:sp>
    <dsp:sp modelId="{12F7DC0D-9969-4F36-BE7A-C7A0ED95D129}">
      <dsp:nvSpPr>
        <dsp:cNvPr id="0" name=""/>
        <dsp:cNvSpPr/>
      </dsp:nvSpPr>
      <dsp:spPr>
        <a:xfrm>
          <a:off x="99011" y="1188131"/>
          <a:ext cx="1555372" cy="792087"/>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788E23-DA98-4521-8DBD-3CC7F3572E08}">
      <dsp:nvSpPr>
        <dsp:cNvPr id="0" name=""/>
        <dsp:cNvSpPr/>
      </dsp:nvSpPr>
      <dsp:spPr>
        <a:xfrm>
          <a:off x="0" y="2178241"/>
          <a:ext cx="7776864" cy="99010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7779D"/>
              </a:solidFill>
              <a:latin typeface="Arial" pitchFamily="34" charset="0"/>
              <a:cs typeface="Arial" pitchFamily="34" charset="0"/>
            </a:rPr>
            <a:t>To maintain the credibility and accuracy of the scientific literature </a:t>
          </a:r>
          <a:endParaRPr lang="en-GB" sz="1800" kern="1200" dirty="0">
            <a:solidFill>
              <a:srgbClr val="07779D"/>
            </a:solidFill>
            <a:latin typeface="Arial" pitchFamily="34" charset="0"/>
            <a:cs typeface="Arial" pitchFamily="34" charset="0"/>
          </a:endParaRPr>
        </a:p>
      </dsp:txBody>
      <dsp:txXfrm>
        <a:off x="1654383" y="2178241"/>
        <a:ext cx="6122480" cy="990109"/>
      </dsp:txXfrm>
    </dsp:sp>
    <dsp:sp modelId="{13DE88D6-BA41-40B9-837B-B8EE37B39137}">
      <dsp:nvSpPr>
        <dsp:cNvPr id="0" name=""/>
        <dsp:cNvSpPr/>
      </dsp:nvSpPr>
      <dsp:spPr>
        <a:xfrm>
          <a:off x="99011" y="2277252"/>
          <a:ext cx="1555372" cy="792087"/>
        </a:xfrm>
        <a:prstGeom prst="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FE6FD-465F-4F23-AEB5-F5242DF2D917}">
      <dsp:nvSpPr>
        <dsp:cNvPr id="0" name=""/>
        <dsp:cNvSpPr/>
      </dsp:nvSpPr>
      <dsp:spPr>
        <a:xfrm>
          <a:off x="0" y="0"/>
          <a:ext cx="8280919" cy="9356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7779D"/>
              </a:solidFill>
              <a:latin typeface="Arial" pitchFamily="34" charset="0"/>
              <a:cs typeface="Arial" pitchFamily="34" charset="0"/>
            </a:rPr>
            <a:t>Paraphrasing is restating someone else's ideas while not copying their actual words verbatim</a:t>
          </a:r>
          <a:endParaRPr lang="en-US" sz="1800" kern="1200" dirty="0">
            <a:solidFill>
              <a:srgbClr val="07779D"/>
            </a:solidFill>
            <a:latin typeface="Arial" pitchFamily="34" charset="0"/>
            <a:cs typeface="Arial" pitchFamily="34" charset="0"/>
          </a:endParaRPr>
        </a:p>
      </dsp:txBody>
      <dsp:txXfrm>
        <a:off x="1749752" y="0"/>
        <a:ext cx="6531167" cy="935680"/>
      </dsp:txXfrm>
    </dsp:sp>
    <dsp:sp modelId="{E19AC7C5-DD16-4125-BFE1-95039D129F69}">
      <dsp:nvSpPr>
        <dsp:cNvPr id="0" name=""/>
        <dsp:cNvSpPr/>
      </dsp:nvSpPr>
      <dsp:spPr>
        <a:xfrm>
          <a:off x="93568" y="93568"/>
          <a:ext cx="1656184" cy="748544"/>
        </a:xfrm>
        <a:prstGeom prst="rect">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C69F3-A58B-4155-96B4-725DE21BB435}">
      <dsp:nvSpPr>
        <dsp:cNvPr id="0" name=""/>
        <dsp:cNvSpPr/>
      </dsp:nvSpPr>
      <dsp:spPr>
        <a:xfrm>
          <a:off x="0" y="0"/>
          <a:ext cx="8568952" cy="110262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rgbClr val="006699"/>
              </a:solidFill>
              <a:latin typeface="Arial" pitchFamily="34" charset="0"/>
              <a:cs typeface="Arial" pitchFamily="34" charset="0"/>
            </a:rPr>
            <a:t>Huge database of 30+ million articles, from 50,000+ journals, from 400+ publishers</a:t>
          </a:r>
          <a:endParaRPr lang="en-US" sz="2000" kern="1200" dirty="0">
            <a:solidFill>
              <a:srgbClr val="006699"/>
            </a:solidFill>
            <a:latin typeface="Arial" pitchFamily="34" charset="0"/>
            <a:cs typeface="Arial" pitchFamily="34" charset="0"/>
          </a:endParaRPr>
        </a:p>
      </dsp:txBody>
      <dsp:txXfrm>
        <a:off x="1824052" y="0"/>
        <a:ext cx="6744899" cy="1102622"/>
      </dsp:txXfrm>
    </dsp:sp>
    <dsp:sp modelId="{5BC038FD-0412-4BF9-A6CF-66D7851B08B6}">
      <dsp:nvSpPr>
        <dsp:cNvPr id="0" name=""/>
        <dsp:cNvSpPr/>
      </dsp:nvSpPr>
      <dsp:spPr>
        <a:xfrm>
          <a:off x="110262" y="110262"/>
          <a:ext cx="1713790" cy="882097"/>
        </a:xfrm>
        <a:prstGeom prst="rect">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BD55788-F155-471D-8A24-F775FFF680CA}">
      <dsp:nvSpPr>
        <dsp:cNvPr id="0" name=""/>
        <dsp:cNvSpPr/>
      </dsp:nvSpPr>
      <dsp:spPr>
        <a:xfrm>
          <a:off x="0" y="1212884"/>
          <a:ext cx="8568952" cy="110262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solidFill>
                <a:srgbClr val="006699"/>
              </a:solidFill>
              <a:latin typeface="Arial" pitchFamily="34" charset="0"/>
              <a:cs typeface="Arial" pitchFamily="34" charset="0"/>
            </a:rPr>
            <a:t>Software alerts Editors to any similarities between the article and this huge database of published articles</a:t>
          </a:r>
          <a:endParaRPr lang="en-US" sz="2000" kern="1200" dirty="0">
            <a:solidFill>
              <a:srgbClr val="006699"/>
            </a:solidFill>
            <a:latin typeface="Arial" pitchFamily="34" charset="0"/>
            <a:cs typeface="Arial" pitchFamily="34" charset="0"/>
          </a:endParaRPr>
        </a:p>
      </dsp:txBody>
      <dsp:txXfrm>
        <a:off x="1824052" y="1212884"/>
        <a:ext cx="6744899" cy="1102622"/>
      </dsp:txXfrm>
    </dsp:sp>
    <dsp:sp modelId="{DB665CE8-B37A-447F-8184-11D9E5CBC948}">
      <dsp:nvSpPr>
        <dsp:cNvPr id="0" name=""/>
        <dsp:cNvSpPr/>
      </dsp:nvSpPr>
      <dsp:spPr>
        <a:xfrm>
          <a:off x="110262" y="1323146"/>
          <a:ext cx="1713790" cy="882097"/>
        </a:xfrm>
        <a:prstGeom prst="rect">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2AC9544-78D1-4293-879F-4E46A883F974}">
      <dsp:nvSpPr>
        <dsp:cNvPr id="0" name=""/>
        <dsp:cNvSpPr/>
      </dsp:nvSpPr>
      <dsp:spPr>
        <a:xfrm>
          <a:off x="0" y="2376261"/>
          <a:ext cx="8568952" cy="110262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rgbClr val="006699"/>
              </a:solidFill>
              <a:latin typeface="Arial" pitchFamily="34" charset="0"/>
              <a:cs typeface="Arial" pitchFamily="34" charset="0"/>
            </a:rPr>
            <a:t/>
          </a:r>
          <a:br>
            <a:rPr lang="en-US" sz="2000" kern="1200" dirty="0" smtClean="0">
              <a:solidFill>
                <a:srgbClr val="006699"/>
              </a:solidFill>
              <a:latin typeface="Arial" pitchFamily="34" charset="0"/>
              <a:cs typeface="Arial" pitchFamily="34" charset="0"/>
            </a:rPr>
          </a:br>
          <a:r>
            <a:rPr lang="en-US" sz="2000" kern="1200" dirty="0" smtClean="0">
              <a:solidFill>
                <a:srgbClr val="006699"/>
              </a:solidFill>
              <a:latin typeface="Arial" pitchFamily="34" charset="0"/>
              <a:cs typeface="Arial" pitchFamily="34" charset="0"/>
            </a:rPr>
            <a:t>Many Elsevier journals now check every submitted </a:t>
          </a:r>
          <a:br>
            <a:rPr lang="en-US" sz="2000" kern="1200" dirty="0" smtClean="0">
              <a:solidFill>
                <a:srgbClr val="006699"/>
              </a:solidFill>
              <a:latin typeface="Arial" pitchFamily="34" charset="0"/>
              <a:cs typeface="Arial" pitchFamily="34" charset="0"/>
            </a:rPr>
          </a:br>
          <a:r>
            <a:rPr lang="en-US" sz="2000" kern="1200" dirty="0" smtClean="0">
              <a:solidFill>
                <a:srgbClr val="006699"/>
              </a:solidFill>
              <a:latin typeface="Arial" pitchFamily="34" charset="0"/>
              <a:cs typeface="Arial" pitchFamily="34" charset="0"/>
            </a:rPr>
            <a:t>article using </a:t>
          </a:r>
          <a:r>
            <a:rPr lang="en-US" sz="2000" kern="1200" dirty="0" err="1" smtClean="0">
              <a:solidFill>
                <a:srgbClr val="006699"/>
              </a:solidFill>
              <a:latin typeface="Arial" pitchFamily="34" charset="0"/>
              <a:cs typeface="Arial" pitchFamily="34" charset="0"/>
            </a:rPr>
            <a:t>CrossCheck</a:t>
          </a:r>
          <a:endParaRPr lang="en-GB" sz="2000" kern="1200" dirty="0">
            <a:solidFill>
              <a:srgbClr val="006699"/>
            </a:solidFill>
            <a:latin typeface="Arial" pitchFamily="34" charset="0"/>
            <a:cs typeface="Arial" pitchFamily="34" charset="0"/>
          </a:endParaRPr>
        </a:p>
      </dsp:txBody>
      <dsp:txXfrm>
        <a:off x="1824052" y="2376261"/>
        <a:ext cx="6744899" cy="1102622"/>
      </dsp:txXfrm>
    </dsp:sp>
    <dsp:sp modelId="{61CE13EC-921D-4E85-8C36-5919C54AA2E2}">
      <dsp:nvSpPr>
        <dsp:cNvPr id="0" name=""/>
        <dsp:cNvSpPr/>
      </dsp:nvSpPr>
      <dsp:spPr>
        <a:xfrm>
          <a:off x="110262" y="2536031"/>
          <a:ext cx="1713790" cy="882097"/>
        </a:xfrm>
        <a:prstGeom prst="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E9CA3-7FA8-4C82-96AB-EFA41C6807B6}">
      <dsp:nvSpPr>
        <dsp:cNvPr id="0" name=""/>
        <dsp:cNvSpPr/>
      </dsp:nvSpPr>
      <dsp:spPr>
        <a:xfrm>
          <a:off x="0" y="0"/>
          <a:ext cx="6810050" cy="132764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solidFill>
                <a:srgbClr val="006699"/>
              </a:solidFill>
              <a:latin typeface="Arial" pitchFamily="34" charset="0"/>
              <a:cs typeface="Arial" pitchFamily="34" charset="0"/>
            </a:rPr>
            <a:t>A well understood concept, based on impartiality, transparency and confidentiality</a:t>
          </a:r>
          <a:endParaRPr lang="en-GB" sz="2000" kern="1200" dirty="0">
            <a:solidFill>
              <a:srgbClr val="006699"/>
            </a:solidFill>
            <a:latin typeface="Arial" pitchFamily="34" charset="0"/>
            <a:cs typeface="Arial" pitchFamily="34" charset="0"/>
          </a:endParaRPr>
        </a:p>
      </dsp:txBody>
      <dsp:txXfrm>
        <a:off x="1494774" y="0"/>
        <a:ext cx="5315276" cy="1327647"/>
      </dsp:txXfrm>
    </dsp:sp>
    <dsp:sp modelId="{85BE8163-4051-4FAC-AA33-D8DE75BDF08C}">
      <dsp:nvSpPr>
        <dsp:cNvPr id="0" name=""/>
        <dsp:cNvSpPr/>
      </dsp:nvSpPr>
      <dsp:spPr>
        <a:xfrm>
          <a:off x="144014" y="132764"/>
          <a:ext cx="1518314" cy="1062118"/>
        </a:xfrm>
        <a:prstGeom prst="rect">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EC0E49-9347-4070-B1DA-951591867B44}">
      <dsp:nvSpPr>
        <dsp:cNvPr id="0" name=""/>
        <dsp:cNvSpPr/>
      </dsp:nvSpPr>
      <dsp:spPr>
        <a:xfrm>
          <a:off x="0" y="2920824"/>
          <a:ext cx="6810050" cy="132764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rgbClr val="006699"/>
              </a:solidFill>
              <a:latin typeface="Arial" pitchFamily="34" charset="0"/>
              <a:cs typeface="Arial" pitchFamily="34" charset="0"/>
            </a:rPr>
            <a:t>Without it there is no control in scientific communication</a:t>
          </a:r>
          <a:endParaRPr lang="en-US" sz="2000" kern="1200" dirty="0">
            <a:solidFill>
              <a:srgbClr val="006699"/>
            </a:solidFill>
            <a:latin typeface="Arial" pitchFamily="34" charset="0"/>
            <a:cs typeface="Arial" pitchFamily="34" charset="0"/>
          </a:endParaRPr>
        </a:p>
      </dsp:txBody>
      <dsp:txXfrm>
        <a:off x="1494774" y="2920824"/>
        <a:ext cx="5315276" cy="1327647"/>
      </dsp:txXfrm>
    </dsp:sp>
    <dsp:sp modelId="{A8D728AC-5255-4120-BB25-2D180BB4657F}">
      <dsp:nvSpPr>
        <dsp:cNvPr id="0" name=""/>
        <dsp:cNvSpPr/>
      </dsp:nvSpPr>
      <dsp:spPr>
        <a:xfrm>
          <a:off x="144014" y="1602173"/>
          <a:ext cx="1518314" cy="1062118"/>
        </a:xfrm>
        <a:prstGeom prst="rect">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422CCD-2714-466E-A8A6-06C2A28F2FD9}">
      <dsp:nvSpPr>
        <dsp:cNvPr id="0" name=""/>
        <dsp:cNvSpPr/>
      </dsp:nvSpPr>
      <dsp:spPr>
        <a:xfrm>
          <a:off x="0" y="1440165"/>
          <a:ext cx="6810050" cy="132764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solidFill>
                <a:srgbClr val="006699"/>
              </a:solidFill>
              <a:latin typeface="Arial" pitchFamily="34" charset="0"/>
              <a:cs typeface="Arial" pitchFamily="34" charset="0"/>
            </a:rPr>
            <a:t>Registering, validating, improving, and preserving research in a fair and unbiased way</a:t>
          </a:r>
          <a:endParaRPr lang="en-US" sz="2000" kern="1200" dirty="0">
            <a:solidFill>
              <a:srgbClr val="006699"/>
            </a:solidFill>
            <a:latin typeface="Arial" pitchFamily="34" charset="0"/>
            <a:cs typeface="Arial" pitchFamily="34" charset="0"/>
          </a:endParaRPr>
        </a:p>
      </dsp:txBody>
      <dsp:txXfrm>
        <a:off x="1494774" y="1440165"/>
        <a:ext cx="5315276" cy="1327647"/>
      </dsp:txXfrm>
    </dsp:sp>
    <dsp:sp modelId="{AE620076-248D-419D-874A-7B78516AA989}">
      <dsp:nvSpPr>
        <dsp:cNvPr id="0" name=""/>
        <dsp:cNvSpPr/>
      </dsp:nvSpPr>
      <dsp:spPr>
        <a:xfrm>
          <a:off x="144014" y="3053589"/>
          <a:ext cx="1518314" cy="1062118"/>
        </a:xfrm>
        <a:prstGeom prst="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E2920-FA81-4695-A8D3-0EE5EC4F6565}">
      <dsp:nvSpPr>
        <dsp:cNvPr id="0" name=""/>
        <dsp:cNvSpPr/>
      </dsp:nvSpPr>
      <dsp:spPr>
        <a:xfrm rot="10800000">
          <a:off x="1728193" y="0"/>
          <a:ext cx="6033550" cy="7658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7697" tIns="76200" rIns="142240" bIns="76200" numCol="1" spcCol="1270" anchor="ctr" anchorCtr="0">
          <a:noAutofit/>
        </a:bodyPr>
        <a:lstStyle/>
        <a:p>
          <a:pPr lvl="0" algn="ctr" defTabSz="889000" rtl="0">
            <a:lnSpc>
              <a:spcPct val="90000"/>
            </a:lnSpc>
            <a:spcBef>
              <a:spcPct val="0"/>
            </a:spcBef>
            <a:spcAft>
              <a:spcPct val="35000"/>
            </a:spcAft>
          </a:pPr>
          <a:r>
            <a:rPr lang="en-GB" sz="2000" kern="1200" dirty="0" smtClean="0">
              <a:solidFill>
                <a:srgbClr val="006699"/>
              </a:solidFill>
              <a:latin typeface="Arial" pitchFamily="34" charset="0"/>
              <a:cs typeface="Arial" pitchFamily="34" charset="0"/>
            </a:rPr>
            <a:t>Ensures best quality papers are selected </a:t>
          </a:r>
          <a:endParaRPr lang="en-US" sz="2000" kern="1200" dirty="0">
            <a:solidFill>
              <a:srgbClr val="006699"/>
            </a:solidFill>
            <a:latin typeface="Arial" pitchFamily="34" charset="0"/>
            <a:cs typeface="Arial" pitchFamily="34" charset="0"/>
          </a:endParaRPr>
        </a:p>
      </dsp:txBody>
      <dsp:txXfrm rot="10800000">
        <a:off x="1728193" y="0"/>
        <a:ext cx="6033550" cy="765800"/>
      </dsp:txXfrm>
    </dsp:sp>
    <dsp:sp modelId="{B80A5237-11FF-405B-B41D-9ADB0958849A}">
      <dsp:nvSpPr>
        <dsp:cNvPr id="0" name=""/>
        <dsp:cNvSpPr/>
      </dsp:nvSpPr>
      <dsp:spPr>
        <a:xfrm>
          <a:off x="1328278" y="4232"/>
          <a:ext cx="765800" cy="765800"/>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8EC57665-8259-43B2-8C01-0855E4E0CB79}">
      <dsp:nvSpPr>
        <dsp:cNvPr id="0" name=""/>
        <dsp:cNvSpPr/>
      </dsp:nvSpPr>
      <dsp:spPr>
        <a:xfrm rot="10800000">
          <a:off x="1711179" y="998630"/>
          <a:ext cx="6033550" cy="7658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7697" tIns="76200" rIns="142240" bIns="76200" numCol="1" spcCol="1270" anchor="ctr" anchorCtr="0">
          <a:noAutofit/>
        </a:bodyPr>
        <a:lstStyle/>
        <a:p>
          <a:pPr lvl="0" algn="ctr" defTabSz="889000" rtl="0">
            <a:lnSpc>
              <a:spcPct val="90000"/>
            </a:lnSpc>
            <a:spcBef>
              <a:spcPct val="0"/>
            </a:spcBef>
            <a:spcAft>
              <a:spcPct val="35000"/>
            </a:spcAft>
          </a:pPr>
          <a:r>
            <a:rPr lang="en-GB" sz="2000" kern="1200" dirty="0" smtClean="0">
              <a:solidFill>
                <a:srgbClr val="006699"/>
              </a:solidFill>
              <a:latin typeface="Arial" pitchFamily="34" charset="0"/>
              <a:cs typeface="Arial" pitchFamily="34" charset="0"/>
            </a:rPr>
            <a:t>Improves quality of the published paper</a:t>
          </a:r>
          <a:endParaRPr lang="en-US" sz="2000" kern="1200" dirty="0">
            <a:solidFill>
              <a:srgbClr val="006699"/>
            </a:solidFill>
            <a:latin typeface="Arial" pitchFamily="34" charset="0"/>
            <a:cs typeface="Arial" pitchFamily="34" charset="0"/>
          </a:endParaRPr>
        </a:p>
      </dsp:txBody>
      <dsp:txXfrm rot="10800000">
        <a:off x="1711179" y="998630"/>
        <a:ext cx="6033550" cy="765800"/>
      </dsp:txXfrm>
    </dsp:sp>
    <dsp:sp modelId="{54E70B85-2FF1-4465-B6D4-F0EE01D7CFBD}">
      <dsp:nvSpPr>
        <dsp:cNvPr id="0" name=""/>
        <dsp:cNvSpPr/>
      </dsp:nvSpPr>
      <dsp:spPr>
        <a:xfrm>
          <a:off x="1328278" y="998630"/>
          <a:ext cx="765800" cy="765800"/>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2CB87512-C7FA-4D8B-9FE8-692B6C6F5199}">
      <dsp:nvSpPr>
        <dsp:cNvPr id="0" name=""/>
        <dsp:cNvSpPr/>
      </dsp:nvSpPr>
      <dsp:spPr>
        <a:xfrm rot="10800000">
          <a:off x="1711179" y="1993029"/>
          <a:ext cx="6033550" cy="7658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7697" tIns="76200" rIns="142240" bIns="76200" numCol="1" spcCol="1270" anchor="ctr" anchorCtr="0">
          <a:noAutofit/>
        </a:bodyPr>
        <a:lstStyle/>
        <a:p>
          <a:pPr lvl="0" algn="ctr" defTabSz="889000" rtl="0">
            <a:lnSpc>
              <a:spcPct val="90000"/>
            </a:lnSpc>
            <a:spcBef>
              <a:spcPct val="0"/>
            </a:spcBef>
            <a:spcAft>
              <a:spcPct val="35000"/>
            </a:spcAft>
          </a:pPr>
          <a:r>
            <a:rPr lang="en-GB" sz="2000" kern="1200" dirty="0" smtClean="0">
              <a:solidFill>
                <a:srgbClr val="006699"/>
              </a:solidFill>
              <a:latin typeface="Arial" pitchFamily="34" charset="0"/>
              <a:cs typeface="Arial" pitchFamily="34" charset="0"/>
            </a:rPr>
            <a:t>Ensures previous work is acknowledged</a:t>
          </a:r>
          <a:endParaRPr lang="en-US" sz="2000" kern="1200" dirty="0">
            <a:solidFill>
              <a:srgbClr val="006699"/>
            </a:solidFill>
            <a:latin typeface="Arial" pitchFamily="34" charset="0"/>
            <a:cs typeface="Arial" pitchFamily="34" charset="0"/>
          </a:endParaRPr>
        </a:p>
      </dsp:txBody>
      <dsp:txXfrm rot="10800000">
        <a:off x="1711179" y="1993029"/>
        <a:ext cx="6033550" cy="765800"/>
      </dsp:txXfrm>
    </dsp:sp>
    <dsp:sp modelId="{91C90753-0B8D-47C4-9FE0-9B07C1BFEFE3}">
      <dsp:nvSpPr>
        <dsp:cNvPr id="0" name=""/>
        <dsp:cNvSpPr/>
      </dsp:nvSpPr>
      <dsp:spPr>
        <a:xfrm>
          <a:off x="1328278" y="1993029"/>
          <a:ext cx="765800" cy="765800"/>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6CDA93-8E26-4CC8-A8A5-766B2DEE732B}">
      <dsp:nvSpPr>
        <dsp:cNvPr id="0" name=""/>
        <dsp:cNvSpPr/>
      </dsp:nvSpPr>
      <dsp:spPr>
        <a:xfrm rot="10800000">
          <a:off x="1711179" y="2987427"/>
          <a:ext cx="6033550" cy="7658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7697" tIns="76200" rIns="142240" bIns="76200" numCol="1" spcCol="1270" anchor="ctr" anchorCtr="0">
          <a:noAutofit/>
        </a:bodyPr>
        <a:lstStyle/>
        <a:p>
          <a:pPr lvl="0" algn="ctr" defTabSz="889000" rtl="0">
            <a:lnSpc>
              <a:spcPct val="90000"/>
            </a:lnSpc>
            <a:spcBef>
              <a:spcPct val="0"/>
            </a:spcBef>
            <a:spcAft>
              <a:spcPct val="35000"/>
            </a:spcAft>
          </a:pPr>
          <a:r>
            <a:rPr lang="en-GB" sz="2000" kern="1200" dirty="0" smtClean="0">
              <a:solidFill>
                <a:srgbClr val="006699"/>
              </a:solidFill>
              <a:latin typeface="Arial" pitchFamily="34" charset="0"/>
              <a:cs typeface="Arial" pitchFamily="34" charset="0"/>
            </a:rPr>
            <a:t>Detects plagiarism and fraud</a:t>
          </a:r>
          <a:endParaRPr lang="en-US" sz="2000" kern="1200" dirty="0">
            <a:solidFill>
              <a:srgbClr val="006699"/>
            </a:solidFill>
            <a:latin typeface="Arial" pitchFamily="34" charset="0"/>
            <a:cs typeface="Arial" pitchFamily="34" charset="0"/>
          </a:endParaRPr>
        </a:p>
      </dsp:txBody>
      <dsp:txXfrm rot="10800000">
        <a:off x="1711179" y="2987427"/>
        <a:ext cx="6033550" cy="765800"/>
      </dsp:txXfrm>
    </dsp:sp>
    <dsp:sp modelId="{E3F657DB-4FA5-414F-8415-5B0EC37D84FB}">
      <dsp:nvSpPr>
        <dsp:cNvPr id="0" name=""/>
        <dsp:cNvSpPr/>
      </dsp:nvSpPr>
      <dsp:spPr>
        <a:xfrm>
          <a:off x="1328278" y="2987427"/>
          <a:ext cx="765800" cy="765800"/>
        </a:xfrm>
        <a:prstGeom prst="ellipse">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377EF9-FD19-4CBA-B626-E3438E026FC6}">
      <dsp:nvSpPr>
        <dsp:cNvPr id="0" name=""/>
        <dsp:cNvSpPr/>
      </dsp:nvSpPr>
      <dsp:spPr>
        <a:xfrm rot="10800000">
          <a:off x="1711179" y="3981825"/>
          <a:ext cx="6033550" cy="7658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7697" tIns="76200" rIns="142240" bIns="76200" numCol="1" spcCol="1270" anchor="ctr" anchorCtr="0">
          <a:noAutofit/>
        </a:bodyPr>
        <a:lstStyle/>
        <a:p>
          <a:pPr lvl="0" algn="ctr" defTabSz="889000" rtl="0">
            <a:lnSpc>
              <a:spcPct val="90000"/>
            </a:lnSpc>
            <a:spcBef>
              <a:spcPct val="0"/>
            </a:spcBef>
            <a:spcAft>
              <a:spcPct val="35000"/>
            </a:spcAft>
          </a:pPr>
          <a:r>
            <a:rPr lang="en-GB" sz="2000" kern="1200" dirty="0" smtClean="0">
              <a:solidFill>
                <a:srgbClr val="006699"/>
              </a:solidFill>
              <a:latin typeface="Arial" pitchFamily="34" charset="0"/>
              <a:cs typeface="Arial" pitchFamily="34" charset="0"/>
            </a:rPr>
            <a:t>Plays a central role in academic career development</a:t>
          </a:r>
          <a:endParaRPr lang="en-US" sz="2000" kern="1200" dirty="0">
            <a:solidFill>
              <a:srgbClr val="006699"/>
            </a:solidFill>
            <a:latin typeface="Arial" pitchFamily="34" charset="0"/>
            <a:cs typeface="Arial" pitchFamily="34" charset="0"/>
          </a:endParaRPr>
        </a:p>
      </dsp:txBody>
      <dsp:txXfrm rot="10800000">
        <a:off x="1711179" y="3981825"/>
        <a:ext cx="6033550" cy="765800"/>
      </dsp:txXfrm>
    </dsp:sp>
    <dsp:sp modelId="{C27748CF-A4F0-4549-B479-A38735A200B9}">
      <dsp:nvSpPr>
        <dsp:cNvPr id="0" name=""/>
        <dsp:cNvSpPr/>
      </dsp:nvSpPr>
      <dsp:spPr>
        <a:xfrm>
          <a:off x="1328278" y="3981825"/>
          <a:ext cx="765800" cy="765800"/>
        </a:xfrm>
        <a:prstGeom prst="ellipse">
          <a:avLst/>
        </a:prstGeom>
        <a:blipFill rotWithShape="0">
          <a:blip xmlns:r="http://schemas.openxmlformats.org/officeDocument/2006/relationships" r:embed="rId5"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6A416-6D93-49E1-8189-DC1EB0DB391D}">
      <dsp:nvSpPr>
        <dsp:cNvPr id="0" name=""/>
        <dsp:cNvSpPr/>
      </dsp:nvSpPr>
      <dsp:spPr>
        <a:xfrm rot="10800000">
          <a:off x="348405" y="44972"/>
          <a:ext cx="5897364" cy="89611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95164" tIns="68580" rIns="128016" bIns="68580" numCol="1" spcCol="1270" anchor="ctr" anchorCtr="0">
          <a:noAutofit/>
        </a:bodyPr>
        <a:lstStyle/>
        <a:p>
          <a:pPr lvl="0" algn="ctr" defTabSz="800100" rtl="0">
            <a:lnSpc>
              <a:spcPct val="90000"/>
            </a:lnSpc>
            <a:spcBef>
              <a:spcPct val="0"/>
            </a:spcBef>
            <a:spcAft>
              <a:spcPct val="35000"/>
            </a:spcAft>
          </a:pPr>
          <a:r>
            <a:rPr lang="en-GB" sz="1800" kern="1200" dirty="0" smtClean="0">
              <a:latin typeface="Arial" pitchFamily="34" charset="0"/>
              <a:cs typeface="Arial" pitchFamily="34" charset="0"/>
            </a:rPr>
            <a:t>   </a:t>
          </a:r>
          <a:r>
            <a:rPr lang="en-GB" sz="1800" kern="1200" dirty="0" smtClean="0">
              <a:solidFill>
                <a:srgbClr val="006699"/>
              </a:solidFill>
              <a:latin typeface="Arial" pitchFamily="34" charset="0"/>
              <a:cs typeface="Arial" pitchFamily="34" charset="0"/>
            </a:rPr>
            <a:t>The peer review process is based on trust</a:t>
          </a:r>
          <a:endParaRPr lang="en-GB" sz="1800" kern="1200" dirty="0">
            <a:solidFill>
              <a:srgbClr val="006699"/>
            </a:solidFill>
            <a:latin typeface="Arial" pitchFamily="34" charset="0"/>
            <a:cs typeface="Arial" pitchFamily="34" charset="0"/>
          </a:endParaRPr>
        </a:p>
      </dsp:txBody>
      <dsp:txXfrm rot="10800000">
        <a:off x="348405" y="44972"/>
        <a:ext cx="5897364" cy="896119"/>
      </dsp:txXfrm>
    </dsp:sp>
    <dsp:sp modelId="{604BE212-73F7-44E3-85C4-8244FCDB2561}">
      <dsp:nvSpPr>
        <dsp:cNvPr id="0" name=""/>
        <dsp:cNvSpPr/>
      </dsp:nvSpPr>
      <dsp:spPr>
        <a:xfrm>
          <a:off x="0" y="44972"/>
          <a:ext cx="896119" cy="896119"/>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044143-341B-45C4-9BF9-112B0659E394}">
      <dsp:nvSpPr>
        <dsp:cNvPr id="0" name=""/>
        <dsp:cNvSpPr/>
      </dsp:nvSpPr>
      <dsp:spPr>
        <a:xfrm rot="10800000">
          <a:off x="537370" y="1048096"/>
          <a:ext cx="5746238" cy="89611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95164" tIns="68580" rIns="128016" bIns="68580" numCol="1" spcCol="1270" anchor="ctr" anchorCtr="0">
          <a:noAutofit/>
        </a:bodyPr>
        <a:lstStyle/>
        <a:p>
          <a:pPr lvl="0" algn="ctr" defTabSz="800100" rtl="0">
            <a:lnSpc>
              <a:spcPct val="90000"/>
            </a:lnSpc>
            <a:spcBef>
              <a:spcPct val="0"/>
            </a:spcBef>
            <a:spcAft>
              <a:spcPct val="35000"/>
            </a:spcAft>
          </a:pPr>
          <a:r>
            <a:rPr lang="en-GB" sz="1800" kern="1200" dirty="0" smtClean="0">
              <a:solidFill>
                <a:srgbClr val="006699"/>
              </a:solidFill>
              <a:latin typeface="Arial" pitchFamily="34" charset="0"/>
              <a:cs typeface="Arial" pitchFamily="34" charset="0"/>
            </a:rPr>
            <a:t>The scientific publishing enterprise depends largely on the quality and integrity of the reviewers</a:t>
          </a:r>
          <a:endParaRPr lang="en-US" sz="1800" kern="1200" dirty="0">
            <a:solidFill>
              <a:srgbClr val="006699"/>
            </a:solidFill>
            <a:latin typeface="Arial" pitchFamily="34" charset="0"/>
            <a:cs typeface="Arial" pitchFamily="34" charset="0"/>
          </a:endParaRPr>
        </a:p>
      </dsp:txBody>
      <dsp:txXfrm rot="10800000">
        <a:off x="537370" y="1048096"/>
        <a:ext cx="5746238" cy="896119"/>
      </dsp:txXfrm>
    </dsp:sp>
    <dsp:sp modelId="{7C1ACF7D-E5FD-45F0-8A35-B5D6735DE6A2}">
      <dsp:nvSpPr>
        <dsp:cNvPr id="0" name=""/>
        <dsp:cNvSpPr/>
      </dsp:nvSpPr>
      <dsp:spPr>
        <a:xfrm>
          <a:off x="1" y="1080123"/>
          <a:ext cx="896119" cy="896119"/>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970EC7-E340-4B92-AC11-FF0E957D16EC}">
      <dsp:nvSpPr>
        <dsp:cNvPr id="0" name=""/>
        <dsp:cNvSpPr/>
      </dsp:nvSpPr>
      <dsp:spPr>
        <a:xfrm rot="10800000">
          <a:off x="367037" y="2056210"/>
          <a:ext cx="5897651" cy="89611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95164" tIns="68580" rIns="128016" bIns="68580" numCol="1" spcCol="1270" anchor="ctr" anchorCtr="0">
          <a:noAutofit/>
        </a:bodyPr>
        <a:lstStyle/>
        <a:p>
          <a:pPr lvl="0" algn="ctr" defTabSz="800100" rtl="0">
            <a:lnSpc>
              <a:spcPct val="90000"/>
            </a:lnSpc>
            <a:spcBef>
              <a:spcPct val="0"/>
            </a:spcBef>
            <a:spcAft>
              <a:spcPct val="35000"/>
            </a:spcAft>
          </a:pPr>
          <a:r>
            <a:rPr lang="en-GB" sz="1800" kern="1200" dirty="0" smtClean="0">
              <a:solidFill>
                <a:srgbClr val="006699"/>
              </a:solidFill>
              <a:latin typeface="Arial" pitchFamily="34" charset="0"/>
              <a:cs typeface="Arial" pitchFamily="34" charset="0"/>
            </a:rPr>
            <a:t>   Reviewer should write reports in a collegial </a:t>
          </a:r>
          <a:br>
            <a:rPr lang="en-GB" sz="1800" kern="1200" dirty="0" smtClean="0">
              <a:solidFill>
                <a:srgbClr val="006699"/>
              </a:solidFill>
              <a:latin typeface="Arial" pitchFamily="34" charset="0"/>
              <a:cs typeface="Arial" pitchFamily="34" charset="0"/>
            </a:rPr>
          </a:br>
          <a:r>
            <a:rPr lang="en-GB" sz="1800" kern="1200" dirty="0" smtClean="0">
              <a:solidFill>
                <a:srgbClr val="006699"/>
              </a:solidFill>
              <a:latin typeface="Arial" pitchFamily="34" charset="0"/>
              <a:cs typeface="Arial" pitchFamily="34" charset="0"/>
            </a:rPr>
            <a:t>and constructive manner</a:t>
          </a:r>
          <a:endParaRPr lang="en-GB" sz="1800" kern="1200" dirty="0">
            <a:solidFill>
              <a:srgbClr val="006699"/>
            </a:solidFill>
            <a:latin typeface="Arial" pitchFamily="34" charset="0"/>
            <a:cs typeface="Arial" pitchFamily="34" charset="0"/>
          </a:endParaRPr>
        </a:p>
      </dsp:txBody>
      <dsp:txXfrm rot="10800000">
        <a:off x="367037" y="2056210"/>
        <a:ext cx="5897651" cy="896119"/>
      </dsp:txXfrm>
    </dsp:sp>
    <dsp:sp modelId="{82E0B323-C3E6-452F-A978-E69EBA25E4C1}">
      <dsp:nvSpPr>
        <dsp:cNvPr id="0" name=""/>
        <dsp:cNvSpPr/>
      </dsp:nvSpPr>
      <dsp:spPr>
        <a:xfrm>
          <a:off x="51213" y="2056210"/>
          <a:ext cx="896119" cy="896119"/>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ED8DD6-8AD9-4B1D-8C31-2503CD276E54}">
      <dsp:nvSpPr>
        <dsp:cNvPr id="0" name=""/>
        <dsp:cNvSpPr/>
      </dsp:nvSpPr>
      <dsp:spPr>
        <a:xfrm rot="10800000">
          <a:off x="483528" y="3064316"/>
          <a:ext cx="5746238" cy="89611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95164" tIns="68580" rIns="128016" bIns="68580" numCol="1" spcCol="1270" anchor="ctr" anchorCtr="0">
          <a:noAutofit/>
        </a:bodyPr>
        <a:lstStyle/>
        <a:p>
          <a:pPr lvl="0" algn="ctr" defTabSz="800100" rtl="0">
            <a:lnSpc>
              <a:spcPct val="90000"/>
            </a:lnSpc>
            <a:spcBef>
              <a:spcPct val="0"/>
            </a:spcBef>
            <a:spcAft>
              <a:spcPct val="35000"/>
            </a:spcAft>
          </a:pPr>
          <a:r>
            <a:rPr lang="en-GB" sz="1800" kern="1200" dirty="0" smtClean="0">
              <a:solidFill>
                <a:srgbClr val="006699"/>
              </a:solidFill>
              <a:latin typeface="Arial" pitchFamily="34" charset="0"/>
              <a:cs typeface="Arial" pitchFamily="34" charset="0"/>
            </a:rPr>
            <a:t> Treat manuscripts in the same manner </a:t>
          </a:r>
          <a:br>
            <a:rPr lang="en-GB" sz="1800" kern="1200" dirty="0" smtClean="0">
              <a:solidFill>
                <a:srgbClr val="006699"/>
              </a:solidFill>
              <a:latin typeface="Arial" pitchFamily="34" charset="0"/>
              <a:cs typeface="Arial" pitchFamily="34" charset="0"/>
            </a:rPr>
          </a:br>
          <a:r>
            <a:rPr lang="en-GB" sz="1800" kern="1200" dirty="0" smtClean="0">
              <a:solidFill>
                <a:srgbClr val="006699"/>
              </a:solidFill>
              <a:latin typeface="Arial" pitchFamily="34" charset="0"/>
              <a:cs typeface="Arial" pitchFamily="34" charset="0"/>
            </a:rPr>
            <a:t>as </a:t>
          </a:r>
          <a:r>
            <a:rPr lang="en-GB" sz="1800" kern="1200" smtClean="0">
              <a:solidFill>
                <a:srgbClr val="006699"/>
              </a:solidFill>
              <a:latin typeface="Arial" pitchFamily="34" charset="0"/>
              <a:cs typeface="Arial" pitchFamily="34" charset="0"/>
            </a:rPr>
            <a:t>if they </a:t>
          </a:r>
          <a:r>
            <a:rPr lang="en-GB" sz="1800" kern="1200" dirty="0" smtClean="0">
              <a:solidFill>
                <a:srgbClr val="006699"/>
              </a:solidFill>
              <a:latin typeface="Arial" pitchFamily="34" charset="0"/>
              <a:cs typeface="Arial" pitchFamily="34" charset="0"/>
            </a:rPr>
            <a:t>were your own</a:t>
          </a:r>
          <a:endParaRPr lang="en-US" sz="1800" kern="1200" dirty="0">
            <a:solidFill>
              <a:srgbClr val="006699"/>
            </a:solidFill>
            <a:latin typeface="Arial" pitchFamily="34" charset="0"/>
            <a:cs typeface="Arial" pitchFamily="34" charset="0"/>
          </a:endParaRPr>
        </a:p>
      </dsp:txBody>
      <dsp:txXfrm rot="10800000">
        <a:off x="483528" y="3064316"/>
        <a:ext cx="5746238" cy="896119"/>
      </dsp:txXfrm>
    </dsp:sp>
    <dsp:sp modelId="{457D44FC-E8CD-420B-ACD5-5FC2A25508D3}">
      <dsp:nvSpPr>
        <dsp:cNvPr id="0" name=""/>
        <dsp:cNvSpPr/>
      </dsp:nvSpPr>
      <dsp:spPr>
        <a:xfrm>
          <a:off x="51206" y="3064325"/>
          <a:ext cx="896119" cy="896119"/>
        </a:xfrm>
        <a:prstGeom prst="ellipse">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1EBFD-2B6F-406B-A509-86CBEBC4BB80}">
      <dsp:nvSpPr>
        <dsp:cNvPr id="0" name=""/>
        <dsp:cNvSpPr/>
      </dsp:nvSpPr>
      <dsp:spPr>
        <a:xfrm>
          <a:off x="0" y="0"/>
          <a:ext cx="6624736" cy="65519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kern="1200" dirty="0" smtClean="0">
              <a:solidFill>
                <a:srgbClr val="07779D"/>
              </a:solidFill>
              <a:latin typeface="Arial" pitchFamily="34" charset="0"/>
              <a:cs typeface="Arial" pitchFamily="34" charset="0"/>
            </a:rPr>
            <a:t>Importance and Clarity of Research Hypothesis</a:t>
          </a:r>
          <a:endParaRPr lang="en-US" sz="1800" kern="1200" dirty="0">
            <a:solidFill>
              <a:srgbClr val="07779D"/>
            </a:solidFill>
            <a:latin typeface="Arial" pitchFamily="34" charset="0"/>
            <a:cs typeface="Arial" pitchFamily="34" charset="0"/>
          </a:endParaRPr>
        </a:p>
      </dsp:txBody>
      <dsp:txXfrm>
        <a:off x="0" y="0"/>
        <a:ext cx="6624736" cy="655199"/>
      </dsp:txXfrm>
    </dsp:sp>
    <dsp:sp modelId="{AC1BB28E-1344-461B-8679-04D2532D79B8}">
      <dsp:nvSpPr>
        <dsp:cNvPr id="0" name=""/>
        <dsp:cNvSpPr/>
      </dsp:nvSpPr>
      <dsp:spPr>
        <a:xfrm>
          <a:off x="0" y="805106"/>
          <a:ext cx="6624736" cy="65519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kern="1200" dirty="0" smtClean="0">
              <a:solidFill>
                <a:srgbClr val="006699"/>
              </a:solidFill>
              <a:latin typeface="Arial" pitchFamily="34" charset="0"/>
              <a:cs typeface="Arial" pitchFamily="34" charset="0"/>
            </a:rPr>
            <a:t>Originality of work</a:t>
          </a:r>
          <a:endParaRPr lang="en-US" sz="1800" kern="1200" dirty="0">
            <a:solidFill>
              <a:srgbClr val="006699"/>
            </a:solidFill>
            <a:latin typeface="Arial" pitchFamily="34" charset="0"/>
            <a:cs typeface="Arial" pitchFamily="34" charset="0"/>
          </a:endParaRPr>
        </a:p>
      </dsp:txBody>
      <dsp:txXfrm>
        <a:off x="0" y="805106"/>
        <a:ext cx="6624736" cy="655199"/>
      </dsp:txXfrm>
    </dsp:sp>
    <dsp:sp modelId="{1D010B05-4278-44BD-9543-25AFA53CCC6C}">
      <dsp:nvSpPr>
        <dsp:cNvPr id="0" name=""/>
        <dsp:cNvSpPr/>
      </dsp:nvSpPr>
      <dsp:spPr>
        <a:xfrm>
          <a:off x="0" y="1561106"/>
          <a:ext cx="6624736" cy="65519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kern="1200" dirty="0" smtClean="0">
              <a:solidFill>
                <a:srgbClr val="006699"/>
              </a:solidFill>
              <a:latin typeface="Arial" pitchFamily="34" charset="0"/>
              <a:cs typeface="Arial" pitchFamily="34" charset="0"/>
            </a:rPr>
            <a:t>Strengths  &amp; weaknesses of methodology, approach &amp; interpretation</a:t>
          </a:r>
          <a:endParaRPr lang="en-US" sz="1800" kern="1200" dirty="0">
            <a:solidFill>
              <a:srgbClr val="006699"/>
            </a:solidFill>
            <a:latin typeface="Arial" pitchFamily="34" charset="0"/>
            <a:cs typeface="Arial" pitchFamily="34" charset="0"/>
          </a:endParaRPr>
        </a:p>
      </dsp:txBody>
      <dsp:txXfrm>
        <a:off x="0" y="1561106"/>
        <a:ext cx="6624736" cy="655199"/>
      </dsp:txXfrm>
    </dsp:sp>
    <dsp:sp modelId="{AEDACAB5-F5AC-40DD-B2B7-FCA5AE9227F8}">
      <dsp:nvSpPr>
        <dsp:cNvPr id="0" name=""/>
        <dsp:cNvSpPr/>
      </dsp:nvSpPr>
      <dsp:spPr>
        <a:xfrm>
          <a:off x="0" y="2317106"/>
          <a:ext cx="6624736" cy="65519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kern="1200" dirty="0" smtClean="0">
              <a:solidFill>
                <a:srgbClr val="006699"/>
              </a:solidFill>
              <a:latin typeface="Arial" pitchFamily="34" charset="0"/>
              <a:cs typeface="Arial" pitchFamily="34" charset="0"/>
            </a:rPr>
            <a:t>Writing style and figure/table presentation</a:t>
          </a:r>
          <a:endParaRPr lang="en-US" sz="1800" kern="1200" dirty="0">
            <a:solidFill>
              <a:srgbClr val="006699"/>
            </a:solidFill>
            <a:latin typeface="Arial" pitchFamily="34" charset="0"/>
            <a:cs typeface="Arial" pitchFamily="34" charset="0"/>
          </a:endParaRPr>
        </a:p>
      </dsp:txBody>
      <dsp:txXfrm>
        <a:off x="0" y="2317106"/>
        <a:ext cx="6624736" cy="655199"/>
      </dsp:txXfrm>
    </dsp:sp>
    <dsp:sp modelId="{FC7D7037-C306-4A4A-B5C3-96DFCEEF6800}">
      <dsp:nvSpPr>
        <dsp:cNvPr id="0" name=""/>
        <dsp:cNvSpPr/>
      </dsp:nvSpPr>
      <dsp:spPr>
        <a:xfrm>
          <a:off x="0" y="3073106"/>
          <a:ext cx="6624736" cy="65519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kern="1200" dirty="0" smtClean="0">
              <a:solidFill>
                <a:srgbClr val="006699"/>
              </a:solidFill>
              <a:latin typeface="Arial" pitchFamily="34" charset="0"/>
              <a:cs typeface="Arial" pitchFamily="34" charset="0"/>
            </a:rPr>
            <a:t>Ethics concerns (animal/human)</a:t>
          </a:r>
          <a:endParaRPr lang="en-US" sz="1800" kern="1200" dirty="0">
            <a:solidFill>
              <a:srgbClr val="006699"/>
            </a:solidFill>
            <a:latin typeface="Arial" pitchFamily="34" charset="0"/>
            <a:cs typeface="Arial" pitchFamily="34" charset="0"/>
          </a:endParaRPr>
        </a:p>
      </dsp:txBody>
      <dsp:txXfrm>
        <a:off x="0" y="3073106"/>
        <a:ext cx="6624736" cy="65519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9D9D5-FBF7-47AE-B8AF-AD1D9346D6AF}">
      <dsp:nvSpPr>
        <dsp:cNvPr id="0" name=""/>
        <dsp:cNvSpPr/>
      </dsp:nvSpPr>
      <dsp:spPr>
        <a:xfrm>
          <a:off x="0" y="0"/>
          <a:ext cx="8136903" cy="122413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i="0" kern="1200" dirty="0" smtClean="0">
              <a:solidFill>
                <a:srgbClr val="006699"/>
              </a:solidFill>
              <a:latin typeface="Arial" pitchFamily="34" charset="0"/>
              <a:cs typeface="Arial" pitchFamily="34" charset="0"/>
            </a:rPr>
            <a:t>The Editor-in-chief evaluates submissions and determines whether they enter into the external review process or are rejected</a:t>
          </a:r>
          <a:endParaRPr lang="en-US" sz="2000" i="0" kern="1200" dirty="0">
            <a:solidFill>
              <a:srgbClr val="006699"/>
            </a:solidFill>
            <a:latin typeface="Arial" pitchFamily="34" charset="0"/>
            <a:cs typeface="Arial" pitchFamily="34" charset="0"/>
          </a:endParaRPr>
        </a:p>
      </dsp:txBody>
      <dsp:txXfrm>
        <a:off x="1749794" y="0"/>
        <a:ext cx="6387109" cy="1224135"/>
      </dsp:txXfrm>
    </dsp:sp>
    <dsp:sp modelId="{8C9AEE1E-AD1C-4297-AC38-FA6F92441980}">
      <dsp:nvSpPr>
        <dsp:cNvPr id="0" name=""/>
        <dsp:cNvSpPr/>
      </dsp:nvSpPr>
      <dsp:spPr>
        <a:xfrm>
          <a:off x="122413" y="122413"/>
          <a:ext cx="1627380" cy="979308"/>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E9C89-8C24-42C2-B2AF-1F8CE25FE636}">
      <dsp:nvSpPr>
        <dsp:cNvPr id="0" name=""/>
        <dsp:cNvSpPr/>
      </dsp:nvSpPr>
      <dsp:spPr>
        <a:xfrm>
          <a:off x="0" y="0"/>
          <a:ext cx="8053386" cy="89641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rgbClr val="006699"/>
              </a:solidFill>
              <a:latin typeface="Arial" pitchFamily="34" charset="0"/>
              <a:cs typeface="Arial" pitchFamily="34" charset="0"/>
            </a:rPr>
            <a:t>Out of Scope</a:t>
          </a:r>
          <a:endParaRPr lang="en-US" sz="2000" kern="1200" dirty="0">
            <a:solidFill>
              <a:srgbClr val="006699"/>
            </a:solidFill>
            <a:latin typeface="Arial" pitchFamily="34" charset="0"/>
            <a:cs typeface="Arial" pitchFamily="34" charset="0"/>
          </a:endParaRPr>
        </a:p>
      </dsp:txBody>
      <dsp:txXfrm>
        <a:off x="1700318" y="0"/>
        <a:ext cx="6353068" cy="896410"/>
      </dsp:txXfrm>
    </dsp:sp>
    <dsp:sp modelId="{79E25DFE-B62F-4842-86DB-CED9BF905CD6}">
      <dsp:nvSpPr>
        <dsp:cNvPr id="0" name=""/>
        <dsp:cNvSpPr/>
      </dsp:nvSpPr>
      <dsp:spPr>
        <a:xfrm>
          <a:off x="89641" y="89641"/>
          <a:ext cx="1610677" cy="717128"/>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E1D439-624C-4B2A-9471-4D34EBB76893}">
      <dsp:nvSpPr>
        <dsp:cNvPr id="0" name=""/>
        <dsp:cNvSpPr/>
      </dsp:nvSpPr>
      <dsp:spPr>
        <a:xfrm>
          <a:off x="0" y="986051"/>
          <a:ext cx="8053386" cy="89641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rgbClr val="006699"/>
              </a:solidFill>
              <a:latin typeface="Arial" pitchFamily="34" charset="0"/>
              <a:cs typeface="Arial" pitchFamily="34" charset="0"/>
            </a:rPr>
            <a:t>Poor quality </a:t>
          </a:r>
        </a:p>
        <a:p>
          <a:pPr lvl="0" algn="ctr" defTabSz="889000" rtl="0">
            <a:lnSpc>
              <a:spcPct val="90000"/>
            </a:lnSpc>
            <a:spcBef>
              <a:spcPct val="0"/>
            </a:spcBef>
            <a:spcAft>
              <a:spcPct val="35000"/>
            </a:spcAft>
          </a:pPr>
          <a:r>
            <a:rPr lang="en-US" sz="2000" kern="1200" dirty="0" smtClean="0">
              <a:solidFill>
                <a:srgbClr val="006699"/>
              </a:solidFill>
              <a:latin typeface="Arial" pitchFamily="34" charset="0"/>
              <a:cs typeface="Arial" pitchFamily="34" charset="0"/>
            </a:rPr>
            <a:t>Inadequate English language</a:t>
          </a:r>
          <a:endParaRPr lang="en-US" sz="2000" kern="1200" dirty="0">
            <a:solidFill>
              <a:srgbClr val="006699"/>
            </a:solidFill>
            <a:latin typeface="Arial" pitchFamily="34" charset="0"/>
            <a:cs typeface="Arial" pitchFamily="34" charset="0"/>
          </a:endParaRPr>
        </a:p>
      </dsp:txBody>
      <dsp:txXfrm>
        <a:off x="1700318" y="986051"/>
        <a:ext cx="6353068" cy="896410"/>
      </dsp:txXfrm>
    </dsp:sp>
    <dsp:sp modelId="{F2B486B8-8FD8-434E-86C7-269931D4D0F9}">
      <dsp:nvSpPr>
        <dsp:cNvPr id="0" name=""/>
        <dsp:cNvSpPr/>
      </dsp:nvSpPr>
      <dsp:spPr>
        <a:xfrm>
          <a:off x="89641" y="1075692"/>
          <a:ext cx="1610677" cy="717128"/>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9AE76-E35C-47A6-A311-0276377F167A}">
      <dsp:nvSpPr>
        <dsp:cNvPr id="0" name=""/>
        <dsp:cNvSpPr/>
      </dsp:nvSpPr>
      <dsp:spPr>
        <a:xfrm>
          <a:off x="0" y="1972103"/>
          <a:ext cx="8053386" cy="89641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rgbClr val="006699"/>
              </a:solidFill>
              <a:latin typeface="Arial" pitchFamily="34" charset="0"/>
              <a:cs typeface="Arial" pitchFamily="34" charset="0"/>
            </a:rPr>
            <a:t>Multiple simultaneous submissions of same data</a:t>
          </a:r>
        </a:p>
        <a:p>
          <a:pPr lvl="0" algn="ctr" defTabSz="889000" rtl="0">
            <a:lnSpc>
              <a:spcPct val="90000"/>
            </a:lnSpc>
            <a:spcBef>
              <a:spcPct val="0"/>
            </a:spcBef>
            <a:spcAft>
              <a:spcPct val="35000"/>
            </a:spcAft>
          </a:pPr>
          <a:r>
            <a:rPr lang="en-US" sz="2000" kern="1200" dirty="0" smtClean="0">
              <a:solidFill>
                <a:srgbClr val="006699"/>
              </a:solidFill>
              <a:latin typeface="Arial" pitchFamily="34" charset="0"/>
              <a:cs typeface="Arial" pitchFamily="34" charset="0"/>
            </a:rPr>
            <a:t>Prior publication of the data</a:t>
          </a:r>
          <a:endParaRPr lang="en-US" sz="2000" kern="1200" dirty="0">
            <a:solidFill>
              <a:srgbClr val="006699"/>
            </a:solidFill>
            <a:latin typeface="Arial" pitchFamily="34" charset="0"/>
            <a:cs typeface="Arial" pitchFamily="34" charset="0"/>
          </a:endParaRPr>
        </a:p>
      </dsp:txBody>
      <dsp:txXfrm>
        <a:off x="1700318" y="1972103"/>
        <a:ext cx="6353068" cy="896410"/>
      </dsp:txXfrm>
    </dsp:sp>
    <dsp:sp modelId="{E11B8E1F-CA1D-4F83-825E-0099666143B4}">
      <dsp:nvSpPr>
        <dsp:cNvPr id="0" name=""/>
        <dsp:cNvSpPr/>
      </dsp:nvSpPr>
      <dsp:spPr>
        <a:xfrm>
          <a:off x="89641" y="2061744"/>
          <a:ext cx="1610677" cy="717128"/>
        </a:xfrm>
        <a:prstGeom prst="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5968E-B2C1-4A53-8020-090B06D1948F}">
      <dsp:nvSpPr>
        <dsp:cNvPr id="0" name=""/>
        <dsp:cNvSpPr/>
      </dsp:nvSpPr>
      <dsp:spPr>
        <a:xfrm>
          <a:off x="0" y="0"/>
          <a:ext cx="6439719" cy="85545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Articles are initially reviewed by at </a:t>
          </a:r>
          <a:br>
            <a:rPr lang="en-US" sz="1800" kern="1200" dirty="0" smtClean="0">
              <a:solidFill>
                <a:srgbClr val="006699"/>
              </a:solidFill>
              <a:latin typeface="Arial" pitchFamily="34" charset="0"/>
              <a:cs typeface="Arial" pitchFamily="34" charset="0"/>
            </a:rPr>
          </a:br>
          <a:r>
            <a:rPr lang="en-US" sz="1800" kern="1200" dirty="0" smtClean="0">
              <a:solidFill>
                <a:srgbClr val="006699"/>
              </a:solidFill>
              <a:latin typeface="Arial" pitchFamily="34" charset="0"/>
              <a:cs typeface="Arial" pitchFamily="34" charset="0"/>
            </a:rPr>
            <a:t>least two Reviewers</a:t>
          </a:r>
          <a:endParaRPr lang="en-US" sz="1800" kern="1200" dirty="0">
            <a:solidFill>
              <a:srgbClr val="006699"/>
            </a:solidFill>
            <a:latin typeface="Arial" pitchFamily="34" charset="0"/>
            <a:cs typeface="Arial" pitchFamily="34" charset="0"/>
          </a:endParaRPr>
        </a:p>
      </dsp:txBody>
      <dsp:txXfrm>
        <a:off x="41760" y="41760"/>
        <a:ext cx="5383119" cy="771935"/>
      </dsp:txXfrm>
    </dsp:sp>
    <dsp:sp modelId="{F31DF084-799F-49A0-B28C-C566AC28FEEF}">
      <dsp:nvSpPr>
        <dsp:cNvPr id="0" name=""/>
        <dsp:cNvSpPr/>
      </dsp:nvSpPr>
      <dsp:spPr>
        <a:xfrm>
          <a:off x="480888" y="974268"/>
          <a:ext cx="6439719" cy="85545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When invited, the Reviewer receives the </a:t>
          </a:r>
          <a:br>
            <a:rPr lang="en-US" sz="1800" kern="1200" dirty="0" smtClean="0">
              <a:solidFill>
                <a:srgbClr val="006699"/>
              </a:solidFill>
              <a:latin typeface="Arial" pitchFamily="34" charset="0"/>
              <a:cs typeface="Arial" pitchFamily="34" charset="0"/>
            </a:rPr>
          </a:br>
          <a:r>
            <a:rPr lang="en-US" sz="1800" kern="1200" dirty="0" smtClean="0">
              <a:solidFill>
                <a:srgbClr val="006699"/>
              </a:solidFill>
              <a:latin typeface="Arial" pitchFamily="34" charset="0"/>
              <a:cs typeface="Arial" pitchFamily="34" charset="0"/>
            </a:rPr>
            <a:t>abstract of the manuscript</a:t>
          </a:r>
          <a:endParaRPr lang="en-US" sz="1800" kern="1200" dirty="0">
            <a:solidFill>
              <a:srgbClr val="006699"/>
            </a:solidFill>
            <a:latin typeface="Arial" pitchFamily="34" charset="0"/>
            <a:cs typeface="Arial" pitchFamily="34" charset="0"/>
          </a:endParaRPr>
        </a:p>
      </dsp:txBody>
      <dsp:txXfrm>
        <a:off x="505943" y="999323"/>
        <a:ext cx="5352675" cy="805345"/>
      </dsp:txXfrm>
    </dsp:sp>
    <dsp:sp modelId="{F84E7FF2-C5A1-4515-9B42-92C559FB3632}">
      <dsp:nvSpPr>
        <dsp:cNvPr id="0" name=""/>
        <dsp:cNvSpPr/>
      </dsp:nvSpPr>
      <dsp:spPr>
        <a:xfrm>
          <a:off x="961776" y="1948536"/>
          <a:ext cx="6439719" cy="85545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The Editor generally requests that the article be reviewed within 2-4 weeks</a:t>
          </a:r>
          <a:endParaRPr lang="en-US" sz="1800" kern="1200" dirty="0">
            <a:solidFill>
              <a:srgbClr val="006699"/>
            </a:solidFill>
            <a:latin typeface="Arial" pitchFamily="34" charset="0"/>
            <a:cs typeface="Arial" pitchFamily="34" charset="0"/>
          </a:endParaRPr>
        </a:p>
      </dsp:txBody>
      <dsp:txXfrm>
        <a:off x="986831" y="1973591"/>
        <a:ext cx="5352675" cy="805345"/>
      </dsp:txXfrm>
    </dsp:sp>
    <dsp:sp modelId="{0D0F3A19-EA89-455C-ABE1-6BFC8C549202}">
      <dsp:nvSpPr>
        <dsp:cNvPr id="0" name=""/>
        <dsp:cNvSpPr/>
      </dsp:nvSpPr>
      <dsp:spPr>
        <a:xfrm>
          <a:off x="1442664" y="2922804"/>
          <a:ext cx="6439719" cy="85545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Articles are revised until the Reviewers agree, or until the Editor decides that the Reviewer concerns have been adequately addressed</a:t>
          </a:r>
          <a:endParaRPr lang="en-US" sz="1800" kern="1200" dirty="0">
            <a:solidFill>
              <a:srgbClr val="006699"/>
            </a:solidFill>
            <a:latin typeface="Arial" pitchFamily="34" charset="0"/>
            <a:cs typeface="Arial" pitchFamily="34" charset="0"/>
          </a:endParaRPr>
        </a:p>
      </dsp:txBody>
      <dsp:txXfrm>
        <a:off x="1467719" y="2947859"/>
        <a:ext cx="5352675" cy="805345"/>
      </dsp:txXfrm>
    </dsp:sp>
    <dsp:sp modelId="{17D464F2-B72B-4590-BFBF-7A4919547960}">
      <dsp:nvSpPr>
        <dsp:cNvPr id="0" name=""/>
        <dsp:cNvSpPr/>
      </dsp:nvSpPr>
      <dsp:spPr>
        <a:xfrm>
          <a:off x="1923552" y="3897072"/>
          <a:ext cx="6439719" cy="85545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The Reviewers’ reports help the Editors to reach a decision on a submitted paper</a:t>
          </a:r>
          <a:endParaRPr lang="en-US" sz="1800" kern="1200" dirty="0">
            <a:solidFill>
              <a:srgbClr val="006699"/>
            </a:solidFill>
            <a:latin typeface="Arial" pitchFamily="34" charset="0"/>
            <a:cs typeface="Arial" pitchFamily="34" charset="0"/>
          </a:endParaRPr>
        </a:p>
      </dsp:txBody>
      <dsp:txXfrm>
        <a:off x="1948607" y="3922127"/>
        <a:ext cx="5352675" cy="805345"/>
      </dsp:txXfrm>
    </dsp:sp>
    <dsp:sp modelId="{B2F340BB-FF50-4C23-BA1C-ED1975E0D2A2}">
      <dsp:nvSpPr>
        <dsp:cNvPr id="0" name=""/>
        <dsp:cNvSpPr/>
      </dsp:nvSpPr>
      <dsp:spPr>
        <a:xfrm>
          <a:off x="5883673" y="624957"/>
          <a:ext cx="556045" cy="556045"/>
        </a:xfrm>
        <a:prstGeom prst="downArrow">
          <a:avLst>
            <a:gd name="adj1" fmla="val 55000"/>
            <a:gd name="adj2" fmla="val 45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6008783" y="624957"/>
        <a:ext cx="305825" cy="418424"/>
      </dsp:txXfrm>
    </dsp:sp>
    <dsp:sp modelId="{6D76C40B-1B26-4A8F-9E1D-F6D559E31CD9}">
      <dsp:nvSpPr>
        <dsp:cNvPr id="0" name=""/>
        <dsp:cNvSpPr/>
      </dsp:nvSpPr>
      <dsp:spPr>
        <a:xfrm>
          <a:off x="6364561" y="1599225"/>
          <a:ext cx="556045" cy="556045"/>
        </a:xfrm>
        <a:prstGeom prst="downArrow">
          <a:avLst>
            <a:gd name="adj1" fmla="val 55000"/>
            <a:gd name="adj2" fmla="val 45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6489671" y="1599225"/>
        <a:ext cx="305825" cy="418424"/>
      </dsp:txXfrm>
    </dsp:sp>
    <dsp:sp modelId="{4BD812B4-44C7-4686-9F95-B66F134D2FB4}">
      <dsp:nvSpPr>
        <dsp:cNvPr id="0" name=""/>
        <dsp:cNvSpPr/>
      </dsp:nvSpPr>
      <dsp:spPr>
        <a:xfrm>
          <a:off x="6845449" y="2559236"/>
          <a:ext cx="556045" cy="556045"/>
        </a:xfrm>
        <a:prstGeom prst="downArrow">
          <a:avLst>
            <a:gd name="adj1" fmla="val 55000"/>
            <a:gd name="adj2" fmla="val 45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6970559" y="2559236"/>
        <a:ext cx="305825" cy="418424"/>
      </dsp:txXfrm>
    </dsp:sp>
    <dsp:sp modelId="{FBAFF33B-9BCB-4CFB-933D-AE3F02656126}">
      <dsp:nvSpPr>
        <dsp:cNvPr id="0" name=""/>
        <dsp:cNvSpPr/>
      </dsp:nvSpPr>
      <dsp:spPr>
        <a:xfrm>
          <a:off x="7326338" y="3543009"/>
          <a:ext cx="556045" cy="556045"/>
        </a:xfrm>
        <a:prstGeom prst="downArrow">
          <a:avLst>
            <a:gd name="adj1" fmla="val 55000"/>
            <a:gd name="adj2" fmla="val 45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7451448" y="3543009"/>
        <a:ext cx="305825" cy="41842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031C8-3C85-41D0-9F34-88BD2E2CAEAA}">
      <dsp:nvSpPr>
        <dsp:cNvPr id="0" name=""/>
        <dsp:cNvSpPr/>
      </dsp:nvSpPr>
      <dsp:spPr>
        <a:xfrm>
          <a:off x="138234" y="17961"/>
          <a:ext cx="6486472" cy="125905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kern="1200" dirty="0" smtClean="0">
              <a:solidFill>
                <a:srgbClr val="006699"/>
              </a:solidFill>
              <a:latin typeface="Arial" pitchFamily="34" charset="0"/>
              <a:cs typeface="Arial" pitchFamily="34" charset="0"/>
            </a:rPr>
            <a:t>If a report has not been received after 4 weeks, the editorial office contacts the Reviewer</a:t>
          </a:r>
          <a:endParaRPr lang="en-US" sz="1800" kern="1200" dirty="0">
            <a:solidFill>
              <a:srgbClr val="006699"/>
            </a:solidFill>
            <a:latin typeface="Arial" pitchFamily="34" charset="0"/>
            <a:cs typeface="Arial" pitchFamily="34" charset="0"/>
          </a:endParaRPr>
        </a:p>
      </dsp:txBody>
      <dsp:txXfrm>
        <a:off x="175110" y="54837"/>
        <a:ext cx="5127859" cy="1185298"/>
      </dsp:txXfrm>
    </dsp:sp>
    <dsp:sp modelId="{64F91E3B-7058-43B1-A997-FAAE3523F78B}">
      <dsp:nvSpPr>
        <dsp:cNvPr id="0" name=""/>
        <dsp:cNvSpPr/>
      </dsp:nvSpPr>
      <dsp:spPr>
        <a:xfrm>
          <a:off x="709954" y="1534344"/>
          <a:ext cx="6428963" cy="124788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kern="1200" dirty="0" smtClean="0">
              <a:solidFill>
                <a:srgbClr val="006699"/>
              </a:solidFill>
              <a:latin typeface="Arial" pitchFamily="34" charset="0"/>
              <a:cs typeface="Arial" pitchFamily="34" charset="0"/>
            </a:rPr>
            <a:t>If there is a notable disagreement between the reports of the Reviewers, a third Reviewer may be consulted</a:t>
          </a:r>
          <a:endParaRPr lang="en-US" sz="1800" kern="1200" dirty="0">
            <a:solidFill>
              <a:srgbClr val="006699"/>
            </a:solidFill>
            <a:latin typeface="Arial" pitchFamily="34" charset="0"/>
            <a:cs typeface="Arial" pitchFamily="34" charset="0"/>
          </a:endParaRPr>
        </a:p>
      </dsp:txBody>
      <dsp:txXfrm>
        <a:off x="746503" y="1570893"/>
        <a:ext cx="4977477" cy="1174789"/>
      </dsp:txXfrm>
    </dsp:sp>
    <dsp:sp modelId="{28F6D564-EFC0-4DBC-ACE5-2149CBD6205E}">
      <dsp:nvSpPr>
        <dsp:cNvPr id="0" name=""/>
        <dsp:cNvSpPr/>
      </dsp:nvSpPr>
      <dsp:spPr>
        <a:xfrm>
          <a:off x="1368136" y="3058646"/>
          <a:ext cx="6289929" cy="122088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kern="1200" dirty="0" smtClean="0">
              <a:solidFill>
                <a:srgbClr val="006699"/>
              </a:solidFill>
              <a:latin typeface="Arial" pitchFamily="34" charset="0"/>
              <a:cs typeface="Arial" pitchFamily="34" charset="0"/>
            </a:rPr>
            <a:t>The anonymity of the Reviewers is maintained, unless a Reviewer asks the Editor to have their identity made known</a:t>
          </a:r>
          <a:endParaRPr lang="en-US" sz="1800" kern="1200" dirty="0">
            <a:solidFill>
              <a:srgbClr val="006699"/>
            </a:solidFill>
            <a:latin typeface="Arial" pitchFamily="34" charset="0"/>
            <a:cs typeface="Arial" pitchFamily="34" charset="0"/>
          </a:endParaRPr>
        </a:p>
      </dsp:txBody>
      <dsp:txXfrm>
        <a:off x="1403895" y="3094405"/>
        <a:ext cx="4869831" cy="1149369"/>
      </dsp:txXfrm>
    </dsp:sp>
    <dsp:sp modelId="{5966F30F-00AA-46C2-8890-D5DA3ED59AC0}">
      <dsp:nvSpPr>
        <dsp:cNvPr id="0" name=""/>
        <dsp:cNvSpPr/>
      </dsp:nvSpPr>
      <dsp:spPr>
        <a:xfrm>
          <a:off x="5829808" y="982021"/>
          <a:ext cx="841732" cy="841732"/>
        </a:xfrm>
        <a:prstGeom prst="downArrow">
          <a:avLst>
            <a:gd name="adj1" fmla="val 55000"/>
            <a:gd name="adj2" fmla="val 45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019198" y="982021"/>
        <a:ext cx="462952" cy="633403"/>
      </dsp:txXfrm>
    </dsp:sp>
    <dsp:sp modelId="{3EE07B7C-911E-433A-AAEB-BAB13AB8C687}">
      <dsp:nvSpPr>
        <dsp:cNvPr id="0" name=""/>
        <dsp:cNvSpPr/>
      </dsp:nvSpPr>
      <dsp:spPr>
        <a:xfrm>
          <a:off x="6418474" y="2484190"/>
          <a:ext cx="841732" cy="841732"/>
        </a:xfrm>
        <a:prstGeom prst="downArrow">
          <a:avLst>
            <a:gd name="adj1" fmla="val 55000"/>
            <a:gd name="adj2" fmla="val 45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607864" y="2484190"/>
        <a:ext cx="462952" cy="63340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3AC13-FB33-4B26-A0E8-4C5EC09E5436}">
      <dsp:nvSpPr>
        <dsp:cNvPr id="0" name=""/>
        <dsp:cNvSpPr/>
      </dsp:nvSpPr>
      <dsp:spPr>
        <a:xfrm>
          <a:off x="0" y="0"/>
          <a:ext cx="6437610" cy="82763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Reviewers must not communicate directly</a:t>
          </a:r>
          <a:br>
            <a:rPr lang="en-US" sz="1800" kern="1200" dirty="0" smtClean="0">
              <a:solidFill>
                <a:srgbClr val="006699"/>
              </a:solidFill>
              <a:latin typeface="Arial" pitchFamily="34" charset="0"/>
              <a:cs typeface="Arial" pitchFamily="34" charset="0"/>
            </a:rPr>
          </a:br>
          <a:r>
            <a:rPr lang="en-US" sz="1800" kern="1200" dirty="0" smtClean="0">
              <a:solidFill>
                <a:srgbClr val="006699"/>
              </a:solidFill>
              <a:latin typeface="Arial" pitchFamily="34" charset="0"/>
              <a:cs typeface="Arial" pitchFamily="34" charset="0"/>
            </a:rPr>
            <a:t>with Authors</a:t>
          </a:r>
          <a:endParaRPr lang="en-US" sz="1800" kern="1200" dirty="0">
            <a:solidFill>
              <a:srgbClr val="006699"/>
            </a:solidFill>
            <a:latin typeface="Arial" pitchFamily="34" charset="0"/>
            <a:cs typeface="Arial" pitchFamily="34" charset="0"/>
          </a:endParaRPr>
        </a:p>
      </dsp:txBody>
      <dsp:txXfrm>
        <a:off x="24241" y="24241"/>
        <a:ext cx="5447693" cy="779152"/>
      </dsp:txXfrm>
    </dsp:sp>
    <dsp:sp modelId="{6DBE717E-8CFD-493A-B1D8-1A664F3523B5}">
      <dsp:nvSpPr>
        <dsp:cNvPr id="0" name=""/>
        <dsp:cNvSpPr/>
      </dsp:nvSpPr>
      <dsp:spPr>
        <a:xfrm>
          <a:off x="480730" y="942584"/>
          <a:ext cx="6437610" cy="82763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All manuscripts and materials must be treated confidentially by Editors and Reviewers</a:t>
          </a:r>
          <a:endParaRPr lang="en-US" sz="1800" kern="1200" dirty="0">
            <a:solidFill>
              <a:srgbClr val="006699"/>
            </a:solidFill>
            <a:latin typeface="Arial" pitchFamily="34" charset="0"/>
            <a:cs typeface="Arial" pitchFamily="34" charset="0"/>
          </a:endParaRPr>
        </a:p>
      </dsp:txBody>
      <dsp:txXfrm>
        <a:off x="504971" y="966825"/>
        <a:ext cx="5370435" cy="779152"/>
      </dsp:txXfrm>
    </dsp:sp>
    <dsp:sp modelId="{6F0EFFC6-4A6B-4B6A-883B-3267FE7EB3DB}">
      <dsp:nvSpPr>
        <dsp:cNvPr id="0" name=""/>
        <dsp:cNvSpPr/>
      </dsp:nvSpPr>
      <dsp:spPr>
        <a:xfrm>
          <a:off x="961461" y="1885168"/>
          <a:ext cx="6437610" cy="82763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The aim is to have a first decision to the authors by 4-6 weeks (depending on the field) after submission</a:t>
          </a:r>
          <a:endParaRPr lang="en-US" sz="1800" kern="1200" dirty="0">
            <a:solidFill>
              <a:srgbClr val="006699"/>
            </a:solidFill>
            <a:latin typeface="Arial" pitchFamily="34" charset="0"/>
            <a:cs typeface="Arial" pitchFamily="34" charset="0"/>
          </a:endParaRPr>
        </a:p>
      </dsp:txBody>
      <dsp:txXfrm>
        <a:off x="985702" y="1909409"/>
        <a:ext cx="5370435" cy="779152"/>
      </dsp:txXfrm>
    </dsp:sp>
    <dsp:sp modelId="{3369EFDE-0311-4AD0-A6D8-297F52D6416D}">
      <dsp:nvSpPr>
        <dsp:cNvPr id="0" name=""/>
        <dsp:cNvSpPr/>
      </dsp:nvSpPr>
      <dsp:spPr>
        <a:xfrm>
          <a:off x="1442191" y="2827752"/>
          <a:ext cx="6437610" cy="82763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Meeting the schedule objectives requires a</a:t>
          </a:r>
          <a:br>
            <a:rPr lang="en-US" sz="1800" kern="1200" dirty="0" smtClean="0">
              <a:solidFill>
                <a:srgbClr val="006699"/>
              </a:solidFill>
              <a:latin typeface="Arial" pitchFamily="34" charset="0"/>
              <a:cs typeface="Arial" pitchFamily="34" charset="0"/>
            </a:rPr>
          </a:br>
          <a:r>
            <a:rPr lang="en-US" sz="1800" kern="1200" dirty="0" smtClean="0">
              <a:solidFill>
                <a:srgbClr val="006699"/>
              </a:solidFill>
              <a:latin typeface="Arial" pitchFamily="34" charset="0"/>
              <a:cs typeface="Arial" pitchFamily="34" charset="0"/>
            </a:rPr>
            <a:t>significant effort by all involved</a:t>
          </a:r>
          <a:endParaRPr lang="en-US" sz="1800" kern="1200" dirty="0">
            <a:solidFill>
              <a:srgbClr val="006699"/>
            </a:solidFill>
            <a:latin typeface="Arial" pitchFamily="34" charset="0"/>
            <a:cs typeface="Arial" pitchFamily="34" charset="0"/>
          </a:endParaRPr>
        </a:p>
      </dsp:txBody>
      <dsp:txXfrm>
        <a:off x="1466432" y="2851993"/>
        <a:ext cx="5370435" cy="779152"/>
      </dsp:txXfrm>
    </dsp:sp>
    <dsp:sp modelId="{1E7D3177-5FD2-4639-A653-7B865A916AC7}">
      <dsp:nvSpPr>
        <dsp:cNvPr id="0" name=""/>
        <dsp:cNvSpPr/>
      </dsp:nvSpPr>
      <dsp:spPr>
        <a:xfrm>
          <a:off x="1922922" y="3770336"/>
          <a:ext cx="6437610" cy="82763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6699"/>
              </a:solidFill>
              <a:latin typeface="Arial" pitchFamily="34" charset="0"/>
              <a:cs typeface="Arial" pitchFamily="34" charset="0"/>
            </a:rPr>
            <a:t>Reviewers should treat Authors as they themselves would like to be treated</a:t>
          </a:r>
          <a:endParaRPr lang="en-US" sz="1800" kern="1200" dirty="0">
            <a:solidFill>
              <a:srgbClr val="006699"/>
            </a:solidFill>
            <a:latin typeface="Arial" pitchFamily="34" charset="0"/>
            <a:cs typeface="Arial" pitchFamily="34" charset="0"/>
          </a:endParaRPr>
        </a:p>
      </dsp:txBody>
      <dsp:txXfrm>
        <a:off x="1947163" y="3794577"/>
        <a:ext cx="5370435" cy="779152"/>
      </dsp:txXfrm>
    </dsp:sp>
    <dsp:sp modelId="{8D1CFBDF-5303-4F4F-AE49-17781FD93867}">
      <dsp:nvSpPr>
        <dsp:cNvPr id="0" name=""/>
        <dsp:cNvSpPr/>
      </dsp:nvSpPr>
      <dsp:spPr>
        <a:xfrm>
          <a:off x="5899647" y="604633"/>
          <a:ext cx="537962" cy="537962"/>
        </a:xfrm>
        <a:prstGeom prst="downArrow">
          <a:avLst>
            <a:gd name="adj1" fmla="val 55000"/>
            <a:gd name="adj2" fmla="val 45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6020688" y="604633"/>
        <a:ext cx="295880" cy="404816"/>
      </dsp:txXfrm>
    </dsp:sp>
    <dsp:sp modelId="{C4DC4789-D3FB-4C1E-857F-3962FAFA8291}">
      <dsp:nvSpPr>
        <dsp:cNvPr id="0" name=""/>
        <dsp:cNvSpPr/>
      </dsp:nvSpPr>
      <dsp:spPr>
        <a:xfrm>
          <a:off x="6380378" y="1547217"/>
          <a:ext cx="537962" cy="537962"/>
        </a:xfrm>
        <a:prstGeom prst="downArrow">
          <a:avLst>
            <a:gd name="adj1" fmla="val 55000"/>
            <a:gd name="adj2" fmla="val 45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6501419" y="1547217"/>
        <a:ext cx="295880" cy="404816"/>
      </dsp:txXfrm>
    </dsp:sp>
    <dsp:sp modelId="{22080D39-8E27-4477-9BA9-B51D91D70A73}">
      <dsp:nvSpPr>
        <dsp:cNvPr id="0" name=""/>
        <dsp:cNvSpPr/>
      </dsp:nvSpPr>
      <dsp:spPr>
        <a:xfrm>
          <a:off x="6861109" y="2476007"/>
          <a:ext cx="537962" cy="537962"/>
        </a:xfrm>
        <a:prstGeom prst="downArrow">
          <a:avLst>
            <a:gd name="adj1" fmla="val 55000"/>
            <a:gd name="adj2" fmla="val 45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6982150" y="2476007"/>
        <a:ext cx="295880" cy="404816"/>
      </dsp:txXfrm>
    </dsp:sp>
    <dsp:sp modelId="{9D29C7C3-E608-4925-A325-468C7BF41862}">
      <dsp:nvSpPr>
        <dsp:cNvPr id="0" name=""/>
        <dsp:cNvSpPr/>
      </dsp:nvSpPr>
      <dsp:spPr>
        <a:xfrm>
          <a:off x="7341839" y="3427787"/>
          <a:ext cx="537962" cy="537962"/>
        </a:xfrm>
        <a:prstGeom prst="downArrow">
          <a:avLst>
            <a:gd name="adj1" fmla="val 55000"/>
            <a:gd name="adj2" fmla="val 45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7462880" y="3427787"/>
        <a:ext cx="295880" cy="404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CEC86-B0BC-4C92-AB2B-A8333C848253}">
      <dsp:nvSpPr>
        <dsp:cNvPr id="0" name=""/>
        <dsp:cNvSpPr/>
      </dsp:nvSpPr>
      <dsp:spPr>
        <a:xfrm rot="10800000">
          <a:off x="995060" y="449897"/>
          <a:ext cx="2633692" cy="132674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85059" tIns="76200" rIns="142240" bIns="76200" numCol="1" spcCol="1270" anchor="ctr" anchorCtr="0">
          <a:noAutofit/>
        </a:bodyPr>
        <a:lstStyle/>
        <a:p>
          <a:pPr lvl="0" algn="ctr" defTabSz="889000" rtl="0">
            <a:lnSpc>
              <a:spcPct val="90000"/>
            </a:lnSpc>
            <a:spcBef>
              <a:spcPct val="0"/>
            </a:spcBef>
            <a:spcAft>
              <a:spcPct val="35000"/>
            </a:spcAft>
          </a:pPr>
          <a:r>
            <a:rPr lang="en-GB" sz="2000" kern="1200" dirty="0" smtClean="0">
              <a:solidFill>
                <a:srgbClr val="006699"/>
              </a:solidFill>
              <a:latin typeface="Arial" pitchFamily="34" charset="0"/>
              <a:cs typeface="Arial" pitchFamily="34" charset="0"/>
            </a:rPr>
            <a:t>Full articles</a:t>
          </a:r>
          <a:endParaRPr lang="en-US" sz="2000" kern="1200" dirty="0">
            <a:solidFill>
              <a:srgbClr val="006699"/>
            </a:solidFill>
            <a:latin typeface="Arial" pitchFamily="34" charset="0"/>
            <a:cs typeface="Arial" pitchFamily="34" charset="0"/>
          </a:endParaRPr>
        </a:p>
      </dsp:txBody>
      <dsp:txXfrm rot="10800000">
        <a:off x="995060" y="449897"/>
        <a:ext cx="2633692" cy="1326747"/>
      </dsp:txXfrm>
    </dsp:sp>
    <dsp:sp modelId="{23D5472A-A1EF-4F5F-9FA9-E4FFDCB8CE4E}">
      <dsp:nvSpPr>
        <dsp:cNvPr id="0" name=""/>
        <dsp:cNvSpPr/>
      </dsp:nvSpPr>
      <dsp:spPr>
        <a:xfrm>
          <a:off x="331686" y="425671"/>
          <a:ext cx="1326747" cy="132674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CEC86-B0BC-4C92-AB2B-A8333C848253}">
      <dsp:nvSpPr>
        <dsp:cNvPr id="0" name=""/>
        <dsp:cNvSpPr/>
      </dsp:nvSpPr>
      <dsp:spPr>
        <a:xfrm rot="10800000">
          <a:off x="1057566" y="452410"/>
          <a:ext cx="2799131" cy="141008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21810" tIns="72390" rIns="135128" bIns="72390" numCol="1" spcCol="1270" anchor="ctr" anchorCtr="0">
          <a:noAutofit/>
        </a:bodyPr>
        <a:lstStyle/>
        <a:p>
          <a:pPr lvl="0" algn="ctr" defTabSz="844550" rtl="0">
            <a:lnSpc>
              <a:spcPct val="90000"/>
            </a:lnSpc>
            <a:spcBef>
              <a:spcPct val="0"/>
            </a:spcBef>
            <a:spcAft>
              <a:spcPct val="35000"/>
            </a:spcAft>
          </a:pPr>
          <a:r>
            <a:rPr lang="en-US" altLang="zh-CN" sz="1900" kern="1200" dirty="0" smtClean="0">
              <a:solidFill>
                <a:srgbClr val="07779D"/>
              </a:solidFill>
              <a:latin typeface="Arial" pitchFamily="34" charset="0"/>
              <a:cs typeface="Arial" pitchFamily="34" charset="0"/>
            </a:rPr>
            <a:t>Letters or short communications</a:t>
          </a:r>
          <a:endParaRPr lang="en-US" sz="1900" kern="1200" dirty="0">
            <a:solidFill>
              <a:srgbClr val="07779D"/>
            </a:solidFill>
            <a:latin typeface="Arial" pitchFamily="34" charset="0"/>
            <a:cs typeface="Arial" pitchFamily="34" charset="0"/>
          </a:endParaRPr>
        </a:p>
      </dsp:txBody>
      <dsp:txXfrm rot="10800000">
        <a:off x="1057566" y="452410"/>
        <a:ext cx="2799131" cy="1410089"/>
      </dsp:txXfrm>
    </dsp:sp>
    <dsp:sp modelId="{23D5472A-A1EF-4F5F-9FA9-E4FFDCB8CE4E}">
      <dsp:nvSpPr>
        <dsp:cNvPr id="0" name=""/>
        <dsp:cNvSpPr/>
      </dsp:nvSpPr>
      <dsp:spPr>
        <a:xfrm>
          <a:off x="352522" y="452410"/>
          <a:ext cx="1410089" cy="141008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CEC86-B0BC-4C92-AB2B-A8333C848253}">
      <dsp:nvSpPr>
        <dsp:cNvPr id="0" name=""/>
        <dsp:cNvSpPr/>
      </dsp:nvSpPr>
      <dsp:spPr>
        <a:xfrm rot="10800000">
          <a:off x="1057566" y="452410"/>
          <a:ext cx="2799131" cy="141008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21810" tIns="76200" rIns="142240" bIns="76200" numCol="1" spcCol="1270" anchor="ctr" anchorCtr="0">
          <a:noAutofit/>
        </a:bodyPr>
        <a:lstStyle/>
        <a:p>
          <a:pPr lvl="0" algn="ctr" defTabSz="889000" rtl="0">
            <a:lnSpc>
              <a:spcPct val="90000"/>
            </a:lnSpc>
            <a:spcBef>
              <a:spcPct val="0"/>
            </a:spcBef>
            <a:spcAft>
              <a:spcPct val="35000"/>
            </a:spcAft>
          </a:pPr>
          <a:r>
            <a:rPr lang="en-US" altLang="zh-CN" sz="2000" kern="1200" dirty="0" smtClean="0">
              <a:solidFill>
                <a:srgbClr val="07779D"/>
              </a:solidFill>
              <a:latin typeface="Arial" pitchFamily="34" charset="0"/>
              <a:cs typeface="Arial" pitchFamily="34" charset="0"/>
            </a:rPr>
            <a:t>Review papers</a:t>
          </a:r>
          <a:endParaRPr lang="en-US" sz="2000" kern="1200" dirty="0">
            <a:solidFill>
              <a:srgbClr val="07779D"/>
            </a:solidFill>
            <a:latin typeface="Arial" pitchFamily="34" charset="0"/>
            <a:cs typeface="Arial" pitchFamily="34" charset="0"/>
          </a:endParaRPr>
        </a:p>
      </dsp:txBody>
      <dsp:txXfrm rot="10800000">
        <a:off x="1057566" y="452410"/>
        <a:ext cx="2799131" cy="1410089"/>
      </dsp:txXfrm>
    </dsp:sp>
    <dsp:sp modelId="{23D5472A-A1EF-4F5F-9FA9-E4FFDCB8CE4E}">
      <dsp:nvSpPr>
        <dsp:cNvPr id="0" name=""/>
        <dsp:cNvSpPr/>
      </dsp:nvSpPr>
      <dsp:spPr>
        <a:xfrm>
          <a:off x="352522" y="452410"/>
          <a:ext cx="1410089" cy="141008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E980-10E5-4F92-977A-2E29C40BB1FA}">
      <dsp:nvSpPr>
        <dsp:cNvPr id="0" name=""/>
        <dsp:cNvSpPr/>
      </dsp:nvSpPr>
      <dsp:spPr>
        <a:xfrm>
          <a:off x="0" y="0"/>
          <a:ext cx="1607343" cy="4525963"/>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endParaRPr lang="en-US" sz="2400" b="1" kern="1200" dirty="0">
            <a:solidFill>
              <a:srgbClr val="006699"/>
            </a:solidFill>
            <a:latin typeface="Arial" pitchFamily="34" charset="0"/>
            <a:cs typeface="Arial" pitchFamily="34" charset="0"/>
          </a:endParaRPr>
        </a:p>
      </dsp:txBody>
      <dsp:txXfrm>
        <a:off x="0" y="1810385"/>
        <a:ext cx="1607343" cy="1810385"/>
      </dsp:txXfrm>
    </dsp:sp>
    <dsp:sp modelId="{DFA30F6E-41E5-4E99-91A8-4CBABF7DAE9C}">
      <dsp:nvSpPr>
        <dsp:cNvPr id="0" name=""/>
        <dsp:cNvSpPr/>
      </dsp:nvSpPr>
      <dsp:spPr>
        <a:xfrm>
          <a:off x="50099" y="271557"/>
          <a:ext cx="1507145" cy="1507145"/>
        </a:xfrm>
        <a:prstGeom prst="ellipse">
          <a:avLst/>
        </a:prstGeom>
        <a:solidFill>
          <a:srgbClr val="00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01BD9-276C-4A15-804B-F855070C7DC3}">
      <dsp:nvSpPr>
        <dsp:cNvPr id="0" name=""/>
        <dsp:cNvSpPr/>
      </dsp:nvSpPr>
      <dsp:spPr>
        <a:xfrm>
          <a:off x="1655564" y="0"/>
          <a:ext cx="1607343" cy="4525963"/>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endParaRPr lang="en-US" sz="1600" b="1" kern="1200" dirty="0">
            <a:solidFill>
              <a:srgbClr val="006699"/>
            </a:solidFill>
            <a:latin typeface="Arial" pitchFamily="34" charset="0"/>
            <a:cs typeface="Arial" pitchFamily="34" charset="0"/>
          </a:endParaRPr>
        </a:p>
      </dsp:txBody>
      <dsp:txXfrm>
        <a:off x="1655564" y="1810385"/>
        <a:ext cx="1607343" cy="1810385"/>
      </dsp:txXfrm>
    </dsp:sp>
    <dsp:sp modelId="{3726E9C3-520E-4B45-B468-DC159EAA4579}">
      <dsp:nvSpPr>
        <dsp:cNvPr id="0" name=""/>
        <dsp:cNvSpPr/>
      </dsp:nvSpPr>
      <dsp:spPr>
        <a:xfrm>
          <a:off x="1705663" y="271557"/>
          <a:ext cx="1507145" cy="1507145"/>
        </a:xfrm>
        <a:prstGeom prst="ellipse">
          <a:avLst/>
        </a:prstGeom>
        <a:solidFill>
          <a:srgbClr val="00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728A67-42EA-44C2-A8F9-D4E26C999CE6}">
      <dsp:nvSpPr>
        <dsp:cNvPr id="0" name=""/>
        <dsp:cNvSpPr/>
      </dsp:nvSpPr>
      <dsp:spPr>
        <a:xfrm>
          <a:off x="3311128" y="0"/>
          <a:ext cx="1607343" cy="4525963"/>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endParaRPr lang="en-US" sz="1600" b="1" kern="1200" dirty="0">
            <a:solidFill>
              <a:srgbClr val="006699"/>
            </a:solidFill>
            <a:latin typeface="Arial" pitchFamily="34" charset="0"/>
            <a:cs typeface="Arial" pitchFamily="34" charset="0"/>
          </a:endParaRPr>
        </a:p>
      </dsp:txBody>
      <dsp:txXfrm>
        <a:off x="3311128" y="1810385"/>
        <a:ext cx="1607343" cy="1810385"/>
      </dsp:txXfrm>
    </dsp:sp>
    <dsp:sp modelId="{CB253B5E-F856-4193-AC5F-278024BB2B38}">
      <dsp:nvSpPr>
        <dsp:cNvPr id="0" name=""/>
        <dsp:cNvSpPr/>
      </dsp:nvSpPr>
      <dsp:spPr>
        <a:xfrm>
          <a:off x="3361227" y="271557"/>
          <a:ext cx="1507145" cy="1507145"/>
        </a:xfrm>
        <a:prstGeom prst="ellipse">
          <a:avLst/>
        </a:prstGeom>
        <a:solidFill>
          <a:srgbClr val="00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876DF9-5AF1-4E22-A2F9-B6C535B350C6}">
      <dsp:nvSpPr>
        <dsp:cNvPr id="0" name=""/>
        <dsp:cNvSpPr/>
      </dsp:nvSpPr>
      <dsp:spPr>
        <a:xfrm>
          <a:off x="4966692" y="0"/>
          <a:ext cx="1607343" cy="4525963"/>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endParaRPr lang="en-US" sz="1900" b="1" kern="1200" dirty="0">
            <a:solidFill>
              <a:srgbClr val="006699"/>
            </a:solidFill>
            <a:latin typeface="Arial" pitchFamily="34" charset="0"/>
            <a:cs typeface="Arial" pitchFamily="34" charset="0"/>
          </a:endParaRPr>
        </a:p>
      </dsp:txBody>
      <dsp:txXfrm>
        <a:off x="4966692" y="1810385"/>
        <a:ext cx="1607343" cy="1810385"/>
      </dsp:txXfrm>
    </dsp:sp>
    <dsp:sp modelId="{C942626F-9408-48FD-B7E5-ACDDAFA7C502}">
      <dsp:nvSpPr>
        <dsp:cNvPr id="0" name=""/>
        <dsp:cNvSpPr/>
      </dsp:nvSpPr>
      <dsp:spPr>
        <a:xfrm>
          <a:off x="5016791" y="271557"/>
          <a:ext cx="1507145" cy="1507145"/>
        </a:xfrm>
        <a:prstGeom prst="ellipse">
          <a:avLst/>
        </a:prstGeom>
        <a:solidFill>
          <a:srgbClr val="00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FB79C1-50CD-42F4-B4FB-1FC15CD23510}">
      <dsp:nvSpPr>
        <dsp:cNvPr id="0" name=""/>
        <dsp:cNvSpPr/>
      </dsp:nvSpPr>
      <dsp:spPr>
        <a:xfrm>
          <a:off x="6622256" y="0"/>
          <a:ext cx="1607343" cy="4525963"/>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endParaRPr lang="en-US" sz="1900" b="1" kern="1200" dirty="0">
            <a:solidFill>
              <a:srgbClr val="006699"/>
            </a:solidFill>
            <a:latin typeface="Arial" pitchFamily="34" charset="0"/>
            <a:cs typeface="Arial" pitchFamily="34" charset="0"/>
          </a:endParaRPr>
        </a:p>
      </dsp:txBody>
      <dsp:txXfrm>
        <a:off x="6622256" y="1810385"/>
        <a:ext cx="1607343" cy="1810385"/>
      </dsp:txXfrm>
    </dsp:sp>
    <dsp:sp modelId="{EA919E21-971B-4B59-AA13-AA24E0F8A7C9}">
      <dsp:nvSpPr>
        <dsp:cNvPr id="0" name=""/>
        <dsp:cNvSpPr/>
      </dsp:nvSpPr>
      <dsp:spPr>
        <a:xfrm>
          <a:off x="6672355" y="271557"/>
          <a:ext cx="1507145" cy="1507145"/>
        </a:xfrm>
        <a:prstGeom prst="ellipse">
          <a:avLst/>
        </a:prstGeom>
        <a:solidFill>
          <a:srgbClr val="00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1D680F-E0D1-4502-924F-8A603AC98BF9}">
      <dsp:nvSpPr>
        <dsp:cNvPr id="0" name=""/>
        <dsp:cNvSpPr/>
      </dsp:nvSpPr>
      <dsp:spPr>
        <a:xfrm>
          <a:off x="329183" y="2993512"/>
          <a:ext cx="7571232" cy="678894"/>
        </a:xfrm>
        <a:prstGeom prst="leftRightArrow">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45F7C-0B2D-4556-B383-0DA98C3CA8D7}">
      <dsp:nvSpPr>
        <dsp:cNvPr id="0" name=""/>
        <dsp:cNvSpPr/>
      </dsp:nvSpPr>
      <dsp:spPr>
        <a:xfrm>
          <a:off x="250" y="908551"/>
          <a:ext cx="2697483" cy="2697483"/>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7940" tIns="27940" rIns="27940" bIns="27940" numCol="1" spcCol="1270" anchor="ctr" anchorCtr="0">
          <a:noAutofit/>
        </a:bodyPr>
        <a:lstStyle/>
        <a:p>
          <a:pPr lvl="0" algn="ctr" defTabSz="977900" rtl="0">
            <a:lnSpc>
              <a:spcPct val="90000"/>
            </a:lnSpc>
            <a:spcBef>
              <a:spcPct val="0"/>
            </a:spcBef>
            <a:spcAft>
              <a:spcPct val="35000"/>
            </a:spcAft>
          </a:pPr>
          <a:r>
            <a:rPr lang="en-GB" sz="2200" b="1" i="1" kern="1200" dirty="0" smtClean="0">
              <a:solidFill>
                <a:srgbClr val="006699"/>
              </a:solidFill>
              <a:latin typeface="Arial" pitchFamily="34" charset="0"/>
              <a:cs typeface="Arial" pitchFamily="34" charset="0"/>
            </a:rPr>
            <a:t>No! </a:t>
          </a:r>
          <a:r>
            <a:rPr lang="en-GB" sz="2200" b="0" i="1" kern="1200" dirty="0" smtClean="0">
              <a:solidFill>
                <a:srgbClr val="006699"/>
              </a:solidFill>
              <a:latin typeface="Arial" pitchFamily="34" charset="0"/>
              <a:cs typeface="Arial" pitchFamily="34" charset="0"/>
            </a:rPr>
            <a:t>It is the Author’s responsibility...</a:t>
          </a:r>
          <a:endParaRPr lang="en-US" sz="2200" b="0" i="1" kern="1200" dirty="0">
            <a:solidFill>
              <a:srgbClr val="006699"/>
            </a:solidFill>
            <a:latin typeface="Arial" pitchFamily="34" charset="0"/>
            <a:cs typeface="Arial" pitchFamily="34" charset="0"/>
          </a:endParaRPr>
        </a:p>
      </dsp:txBody>
      <dsp:txXfrm>
        <a:off x="395287" y="1303588"/>
        <a:ext cx="1907409" cy="1907409"/>
      </dsp:txXfrm>
    </dsp:sp>
    <dsp:sp modelId="{C6DC0B47-2F18-47CB-867D-A0AF48E5EE18}">
      <dsp:nvSpPr>
        <dsp:cNvPr id="0" name=""/>
        <dsp:cNvSpPr/>
      </dsp:nvSpPr>
      <dsp:spPr>
        <a:xfrm>
          <a:off x="2782932" y="1296143"/>
          <a:ext cx="2615904" cy="1929506"/>
        </a:xfrm>
        <a:prstGeom prst="rightArrow">
          <a:avLst>
            <a:gd name="adj1" fmla="val 60000"/>
            <a:gd name="adj2" fmla="val 5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en-US" sz="5500" kern="1200"/>
        </a:p>
      </dsp:txBody>
      <dsp:txXfrm>
        <a:off x="2782932" y="1682044"/>
        <a:ext cx="2037052" cy="1157704"/>
      </dsp:txXfrm>
    </dsp:sp>
    <dsp:sp modelId="{0D80B2C4-23AC-40CD-B2E5-D80D1D0777B1}">
      <dsp:nvSpPr>
        <dsp:cNvPr id="0" name=""/>
        <dsp:cNvSpPr/>
      </dsp:nvSpPr>
      <dsp:spPr>
        <a:xfrm>
          <a:off x="5439420" y="908551"/>
          <a:ext cx="2697483" cy="2697483"/>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endParaRPr lang="en-GB" sz="2400" i="1" kern="1200" dirty="0" smtClean="0"/>
        </a:p>
        <a:p>
          <a:pPr lvl="0" algn="ctr" defTabSz="1066800" rtl="0">
            <a:lnSpc>
              <a:spcPct val="90000"/>
            </a:lnSpc>
            <a:spcBef>
              <a:spcPct val="0"/>
            </a:spcBef>
            <a:spcAft>
              <a:spcPct val="35000"/>
            </a:spcAft>
          </a:pPr>
          <a:r>
            <a:rPr lang="en-GB" sz="2200" i="1" kern="1200" dirty="0" smtClean="0">
              <a:solidFill>
                <a:srgbClr val="006699"/>
              </a:solidFill>
            </a:rPr>
            <a:t>...but r</a:t>
          </a:r>
          <a:r>
            <a:rPr lang="en-GB" sz="2200" b="1" i="1" kern="1200" dirty="0" smtClean="0">
              <a:solidFill>
                <a:srgbClr val="006699"/>
              </a:solidFill>
            </a:rPr>
            <a:t>esources </a:t>
          </a:r>
          <a:r>
            <a:rPr lang="en-GB" sz="2200" b="0" i="1" kern="1200" dirty="0" smtClean="0">
              <a:solidFill>
                <a:srgbClr val="006699"/>
              </a:solidFill>
            </a:rPr>
            <a:t>are</a:t>
          </a:r>
          <a:r>
            <a:rPr lang="en-GB" sz="2200" i="1" kern="1200" dirty="0" smtClean="0">
              <a:solidFill>
                <a:srgbClr val="006699"/>
              </a:solidFill>
            </a:rPr>
            <a:t> available</a:t>
          </a:r>
        </a:p>
        <a:p>
          <a:pPr lvl="0" algn="ctr" defTabSz="1066800" rtl="0">
            <a:lnSpc>
              <a:spcPct val="90000"/>
            </a:lnSpc>
            <a:spcBef>
              <a:spcPct val="0"/>
            </a:spcBef>
            <a:spcAft>
              <a:spcPct val="35000"/>
            </a:spcAft>
          </a:pPr>
          <a:endParaRPr lang="en-US" sz="3500" kern="1200" dirty="0"/>
        </a:p>
      </dsp:txBody>
      <dsp:txXfrm>
        <a:off x="5834457" y="1303588"/>
        <a:ext cx="1907409" cy="19074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CEC86-B0BC-4C92-AB2B-A8333C848253}">
      <dsp:nvSpPr>
        <dsp:cNvPr id="0" name=""/>
        <dsp:cNvSpPr/>
      </dsp:nvSpPr>
      <dsp:spPr>
        <a:xfrm rot="10800000">
          <a:off x="995060" y="449897"/>
          <a:ext cx="2633692" cy="132674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85059" tIns="60960" rIns="113792" bIns="60960" numCol="1" spcCol="1270" anchor="ctr" anchorCtr="0">
          <a:noAutofit/>
        </a:bodyPr>
        <a:lstStyle/>
        <a:p>
          <a:pPr lvl="0" algn="ctr" defTabSz="711200" rtl="0">
            <a:lnSpc>
              <a:spcPct val="90000"/>
            </a:lnSpc>
            <a:spcBef>
              <a:spcPct val="0"/>
            </a:spcBef>
            <a:spcAft>
              <a:spcPct val="35000"/>
            </a:spcAft>
          </a:pPr>
          <a:r>
            <a:rPr lang="en-GB" sz="1600" b="1" kern="1200" dirty="0" smtClean="0">
              <a:solidFill>
                <a:srgbClr val="006699"/>
              </a:solidFill>
              <a:latin typeface="Arial" pitchFamily="34" charset="0"/>
              <a:cs typeface="Arial" pitchFamily="34" charset="0"/>
            </a:rPr>
            <a:t>Title Abstract  Keywords</a:t>
          </a:r>
          <a:endParaRPr lang="en-US" sz="1600" b="1" kern="1200" dirty="0">
            <a:solidFill>
              <a:srgbClr val="006699"/>
            </a:solidFill>
            <a:latin typeface="Arial" pitchFamily="34" charset="0"/>
            <a:cs typeface="Arial" pitchFamily="34" charset="0"/>
          </a:endParaRPr>
        </a:p>
      </dsp:txBody>
      <dsp:txXfrm rot="10800000">
        <a:off x="995060" y="449897"/>
        <a:ext cx="2633692" cy="1326747"/>
      </dsp:txXfrm>
    </dsp:sp>
    <dsp:sp modelId="{23D5472A-A1EF-4F5F-9FA9-E4FFDCB8CE4E}">
      <dsp:nvSpPr>
        <dsp:cNvPr id="0" name=""/>
        <dsp:cNvSpPr/>
      </dsp:nvSpPr>
      <dsp:spPr>
        <a:xfrm>
          <a:off x="331686" y="449897"/>
          <a:ext cx="1326747" cy="1326747"/>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4#5">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4#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4#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4#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3#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0.17015</cdr:x>
      <cdr:y>0.65424</cdr:y>
    </cdr:from>
    <cdr:to>
      <cdr:x>0.24232</cdr:x>
      <cdr:y>0.71655</cdr:y>
    </cdr:to>
    <cdr:sp macro="" textlink="">
      <cdr:nvSpPr>
        <cdr:cNvPr id="2" name="TextBox 1"/>
        <cdr:cNvSpPr txBox="1"/>
      </cdr:nvSpPr>
      <cdr:spPr>
        <a:xfrm xmlns:a="http://schemas.openxmlformats.org/drawingml/2006/main">
          <a:off x="1528045" y="3024336"/>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200" dirty="0" smtClean="0">
              <a:latin typeface="Arial" pitchFamily="34" charset="0"/>
              <a:cs typeface="Arial" pitchFamily="34" charset="0"/>
            </a:rPr>
            <a:t>Mexico</a:t>
          </a:r>
          <a:endParaRPr lang="en-US" sz="1200" dirty="0">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8C258B9-131B-41A9-8153-DDEAB88703C9}" type="datetimeFigureOut">
              <a:rPr lang="en-US"/>
              <a:pPr>
                <a:defRPr/>
              </a:pPr>
              <a:t>6/19/2014</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6393A9B-7409-446A-A7C7-AF8980EB50D8}" type="slidenum">
              <a:rPr lang="en-US"/>
              <a:pPr>
                <a:defRPr/>
              </a:pPr>
              <a:t>‹Nº›</a:t>
            </a:fld>
            <a:endParaRPr lang="en-US" dirty="0"/>
          </a:p>
        </p:txBody>
      </p:sp>
    </p:spTree>
    <p:extLst>
      <p:ext uri="{BB962C8B-B14F-4D97-AF65-F5344CB8AC3E}">
        <p14:creationId xmlns:p14="http://schemas.microsoft.com/office/powerpoint/2010/main" val="40491738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sciencedirect.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b="0" dirty="0" smtClean="0"/>
              <a:t>What it means to publish in Int’l journals and I’ll go through some best practices</a:t>
            </a:r>
            <a:r>
              <a:rPr lang="en-GB" b="0" baseline="0" dirty="0" smtClean="0"/>
              <a:t> for when you want to publish your research in such journals.</a:t>
            </a:r>
            <a:endParaRPr lang="en-US" b="0" dirty="0"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67C00E-F30C-448B-9767-A88824902C90}"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When we look at Green Open Access and self archiving more broadly- Elsevier also supports this route- however,</a:t>
            </a:r>
            <a:r>
              <a:rPr lang="en-US" baseline="0" dirty="0" smtClean="0"/>
              <a:t> the costs for publication via the green route are covered by subscriptions.</a:t>
            </a:r>
          </a:p>
          <a:p>
            <a:pPr marL="171450" indent="-171450">
              <a:buFont typeface="Arial" pitchFamily="34" charset="0"/>
              <a:buChar char="•"/>
            </a:pPr>
            <a:r>
              <a:rPr lang="en-US" baseline="0" dirty="0" smtClean="0"/>
              <a:t>As such we need to ensure green open access policies are sustainable for our journals.</a:t>
            </a:r>
          </a:p>
          <a:p>
            <a:endParaRPr lang="en-US" baseline="0" dirty="0" smtClean="0"/>
          </a:p>
          <a:p>
            <a:pPr marL="171450" indent="-171450">
              <a:buFont typeface="Arial" pitchFamily="34" charset="0"/>
              <a:buChar char="•"/>
            </a:pPr>
            <a:r>
              <a:rPr lang="en-US" baseline="0" dirty="0" smtClean="0"/>
              <a:t>We permit voluntarily posting of accepted author manuscripts to institutional repositories and websites </a:t>
            </a:r>
          </a:p>
          <a:p>
            <a:pPr marL="171450" indent="-171450">
              <a:buFont typeface="Arial" pitchFamily="34" charset="0"/>
              <a:buChar char="•"/>
            </a:pPr>
            <a:r>
              <a:rPr lang="en-US" baseline="0" dirty="0" smtClean="0"/>
              <a:t>When your institution has a policy which systematically organizes posting- Elsevier requires an agreement. This is more like a letter of intent which says your institution will respect our journal specific embargo periods.</a:t>
            </a:r>
          </a:p>
          <a:p>
            <a:pPr marL="171450" indent="-171450">
              <a:buFont typeface="Arial" pitchFamily="34" charset="0"/>
              <a:buChar char="•"/>
            </a:pPr>
            <a:r>
              <a:rPr lang="en-US" baseline="0" dirty="0" smtClean="0"/>
              <a:t>Our embargo periods are typically 12-24 months and a full list is available online ( go to www.elsevier.com/openaccess) </a:t>
            </a:r>
          </a:p>
          <a:p>
            <a:pPr marL="171450" indent="-171450">
              <a:buFont typeface="Arial" pitchFamily="34" charset="0"/>
              <a:buChar char="•"/>
            </a:pPr>
            <a:r>
              <a:rPr lang="en-US" baseline="0" dirty="0" smtClean="0"/>
              <a:t>Our policy is quite open- the Sherpa/Romeo database which helps authors and institutions find out information about copyright and policies of publishers and journals- lists us as a green publisher. </a:t>
            </a:r>
            <a:r>
              <a:rPr lang="en-US" baseline="0" dirty="0" smtClean="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7DE7223-426A-4018-BA23-F3B6A35AAA8C}"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3449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6AED58-6F60-41BC-AA92-F7A75D79AD06}" type="slidenum">
              <a:rPr lang="en-US" smtClean="0">
                <a:latin typeface="Arial" pitchFamily="34" charset="0"/>
              </a:rPr>
              <a:pPr fontAlgn="base">
                <a:spcBef>
                  <a:spcPct val="0"/>
                </a:spcBef>
                <a:spcAft>
                  <a:spcPct val="0"/>
                </a:spcAft>
              </a:pPr>
              <a:t>11</a:t>
            </a:fld>
            <a:endParaRPr lang="en-US" dirty="0" smtClean="0">
              <a:latin typeface="Arial" pitchFamily="34"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marR="0" indent="-228600" algn="l" defTabSz="914400" rtl="0" eaLnBrk="1" fontAlgn="base" latinLnBrk="0" hangingPunct="1">
              <a:lnSpc>
                <a:spcPct val="100000"/>
              </a:lnSpc>
              <a:spcBef>
                <a:spcPct val="0"/>
              </a:spcBef>
              <a:spcAft>
                <a:spcPct val="0"/>
              </a:spcAft>
              <a:buClrTx/>
              <a:buSzTx/>
              <a:buFontTx/>
              <a:buNone/>
              <a:tabLst/>
              <a:defRPr/>
            </a:pPr>
            <a:r>
              <a:rPr lang="en-US" dirty="0" smtClean="0">
                <a:latin typeface="Arial" pitchFamily="34" charset="0"/>
              </a:rPr>
              <a:t>partnering with UN agencies</a:t>
            </a:r>
            <a:endParaRPr lang="en-GB" dirty="0" smtClean="0">
              <a:latin typeface="Arial" pitchFamily="34" charset="0"/>
            </a:endParaRPr>
          </a:p>
          <a:p>
            <a:pPr marL="228600" indent="-228600" eaLnBrk="1" hangingPunct="1">
              <a:spcBef>
                <a:spcPct val="0"/>
              </a:spcBef>
              <a:buFontTx/>
              <a:buNone/>
            </a:pPr>
            <a:endParaRPr lang="en-GB"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DE7223-426A-4018-BA23-F3B6A35AAA8C}"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28600" indent="-228600" eaLnBrk="1" hangingPunct="1"/>
            <a:endParaRPr lang="en-US" altLang="zh-CN" sz="1200" dirty="0" smtClean="0">
              <a:latin typeface="+mn-lt"/>
            </a:endParaRPr>
          </a:p>
          <a:p>
            <a:pPr marL="228600" indent="-228600" eaLnBrk="1" hangingPunct="1"/>
            <a:endParaRPr lang="en-US" altLang="zh-CN" sz="1200" dirty="0" smtClean="0">
              <a:solidFill>
                <a:srgbClr val="292929"/>
              </a:solidFill>
              <a:latin typeface="+mn-lt"/>
            </a:endParaRPr>
          </a:p>
          <a:p>
            <a:pPr marL="228600" indent="-228600" eaLnBrk="1" hangingPunct="1"/>
            <a:r>
              <a:rPr lang="en-US" altLang="zh-CN" sz="1200" dirty="0" smtClean="0">
                <a:solidFill>
                  <a:srgbClr val="292929"/>
                </a:solidFill>
                <a:latin typeface="+mn-lt"/>
              </a:rPr>
              <a:t>You </a:t>
            </a:r>
            <a:r>
              <a:rPr lang="en-US" altLang="zh-CN" sz="1200" b="1" dirty="0" smtClean="0">
                <a:solidFill>
                  <a:srgbClr val="292929"/>
                </a:solidFill>
                <a:latin typeface="+mn-lt"/>
              </a:rPr>
              <a:t>SHOULD</a:t>
            </a:r>
            <a:r>
              <a:rPr lang="en-US" altLang="zh-CN" sz="1200" dirty="0" smtClean="0">
                <a:solidFill>
                  <a:srgbClr val="292929"/>
                </a:solidFill>
                <a:latin typeface="+mn-lt"/>
              </a:rPr>
              <a:t> </a:t>
            </a:r>
            <a:r>
              <a:rPr lang="en-US" altLang="zh-CN" sz="1200" b="1" dirty="0" smtClean="0">
                <a:solidFill>
                  <a:srgbClr val="292929"/>
                </a:solidFill>
                <a:latin typeface="+mn-lt"/>
              </a:rPr>
              <a:t>NOT</a:t>
            </a:r>
            <a:r>
              <a:rPr lang="en-US" altLang="zh-CN" sz="1200" b="0" baseline="0" dirty="0" smtClean="0">
                <a:solidFill>
                  <a:srgbClr val="292929"/>
                </a:solidFill>
                <a:latin typeface="+mn-lt"/>
              </a:rPr>
              <a:t> </a:t>
            </a:r>
            <a:r>
              <a:rPr lang="en-US" altLang="zh-CN" sz="1200" dirty="0" smtClean="0">
                <a:solidFill>
                  <a:srgbClr val="292929"/>
                </a:solidFill>
                <a:latin typeface="+mn-lt"/>
              </a:rPr>
              <a:t>consider publishing yet if:</a:t>
            </a:r>
          </a:p>
          <a:p>
            <a:pPr marL="228600" indent="-228600" eaLnBrk="1" hangingPunct="1">
              <a:buFontTx/>
              <a:buAutoNum type="arabicPeriod"/>
            </a:pPr>
            <a:r>
              <a:rPr lang="en-US" altLang="zh-CN" sz="1200" dirty="0" smtClean="0">
                <a:solidFill>
                  <a:srgbClr val="292929"/>
                </a:solidFill>
                <a:latin typeface="+mn-lt"/>
              </a:rPr>
              <a:t>Your report lacks scientific interest or does</a:t>
            </a:r>
            <a:r>
              <a:rPr lang="en-US" altLang="zh-CN" sz="1200" baseline="0" dirty="0" smtClean="0">
                <a:solidFill>
                  <a:srgbClr val="292929"/>
                </a:solidFill>
                <a:latin typeface="+mn-lt"/>
              </a:rPr>
              <a:t> not substantially advance the field</a:t>
            </a:r>
            <a:endParaRPr lang="en-US" altLang="zh-CN" sz="1200" dirty="0" smtClean="0">
              <a:solidFill>
                <a:srgbClr val="292929"/>
              </a:solidFill>
              <a:latin typeface="+mn-lt"/>
            </a:endParaRPr>
          </a:p>
          <a:p>
            <a:pPr marL="228600" indent="-228600" eaLnBrk="1" hangingPunct="1">
              <a:buFontTx/>
              <a:buAutoNum type="arabicPeriod"/>
            </a:pPr>
            <a:r>
              <a:rPr lang="en-US" altLang="zh-CN" sz="1200" dirty="0" smtClean="0">
                <a:solidFill>
                  <a:srgbClr val="292929"/>
                </a:solidFill>
                <a:latin typeface="+mn-lt"/>
              </a:rPr>
              <a:t>The work is outdated</a:t>
            </a:r>
          </a:p>
          <a:p>
            <a:pPr marL="228600" indent="-228600" eaLnBrk="1" hangingPunct="1">
              <a:buFontTx/>
              <a:buAutoNum type="arabicPeriod"/>
            </a:pPr>
            <a:r>
              <a:rPr lang="en-US" altLang="zh-CN" sz="1200" dirty="0" smtClean="0">
                <a:solidFill>
                  <a:srgbClr val="292929"/>
                </a:solidFill>
                <a:latin typeface="+mn-lt"/>
              </a:rPr>
              <a:t>You would be duplicating previously published work</a:t>
            </a:r>
          </a:p>
          <a:p>
            <a:pPr marL="228600" indent="-228600" eaLnBrk="1" hangingPunct="1">
              <a:buFontTx/>
              <a:buAutoNum type="arabicPeriod"/>
            </a:pPr>
            <a:r>
              <a:rPr lang="en-US" altLang="zh-CN" sz="1200" dirty="0" smtClean="0">
                <a:solidFill>
                  <a:srgbClr val="292929"/>
                </a:solidFill>
                <a:latin typeface="+mn-lt"/>
              </a:rPr>
              <a:t>Your conclusions are incorrect/not acceptable</a:t>
            </a:r>
          </a:p>
          <a:p>
            <a:pPr marL="228600" indent="-228600" eaLnBrk="1" hangingPunct="1">
              <a:buFontTx/>
              <a:buNone/>
            </a:pPr>
            <a:endParaRPr lang="en-US" altLang="zh-CN" sz="1200" dirty="0" smtClean="0">
              <a:solidFill>
                <a:srgbClr val="292929"/>
              </a:solidFill>
              <a:latin typeface="+mn-lt"/>
            </a:endParaRPr>
          </a:p>
          <a:p>
            <a:pPr marL="228600" indent="-228600" eaLnBrk="1" hangingPunct="1">
              <a:buFontTx/>
              <a:buNone/>
            </a:pPr>
            <a:r>
              <a:rPr lang="en-US" altLang="zh-CN" sz="1200" dirty="0" smtClean="0">
                <a:solidFill>
                  <a:srgbClr val="292929"/>
                </a:solidFill>
                <a:latin typeface="+mn-lt"/>
              </a:rPr>
              <a:t>A strong manuscript and message is crucial in order to  present your contributions to the scientific community.</a:t>
            </a:r>
            <a:endParaRPr lang="en-US" sz="1200" dirty="0" smtClean="0">
              <a:solidFill>
                <a:srgbClr val="292929"/>
              </a:solidFill>
              <a:latin typeface="+mn-lt"/>
            </a:endParaRPr>
          </a:p>
          <a:p>
            <a:pPr marL="228600" indent="-228600" eaLnBrk="1" hangingPunct="1"/>
            <a:endParaRPr lang="en-US" altLang="zh-CN" sz="1200" dirty="0" smtClean="0">
              <a:latin typeface="+mn-lt"/>
            </a:endParaRPr>
          </a:p>
        </p:txBody>
      </p:sp>
      <p:sp>
        <p:nvSpPr>
          <p:cNvPr id="4" name="Slide Number Placeholder 3"/>
          <p:cNvSpPr>
            <a:spLocks noGrp="1"/>
          </p:cNvSpPr>
          <p:nvPr>
            <p:ph type="sldNum" sz="quarter" idx="10"/>
          </p:nvPr>
        </p:nvSpPr>
        <p:spPr/>
        <p:txBody>
          <a:bodyPr/>
          <a:lstStyle/>
          <a:p>
            <a:fld id="{67DE7223-426A-4018-BA23-F3B6A35AAA8C}"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pPr defTabSz="927100"/>
            <a:fld id="{EDB67578-7052-4453-9434-A3C407603085}" type="slidenum">
              <a:rPr lang="en-US" smtClean="0"/>
              <a:pPr defTabSz="927100"/>
              <a:t>14</a:t>
            </a:fld>
            <a:endParaRPr lang="en-US" smtClean="0"/>
          </a:p>
        </p:txBody>
      </p:sp>
      <p:sp>
        <p:nvSpPr>
          <p:cNvPr id="20483"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678195" y="4717632"/>
            <a:ext cx="5441287" cy="4465977"/>
          </a:xfrm>
          <a:ln/>
        </p:spPr>
        <p:txBody>
          <a:bodyPr/>
          <a:lstStyle/>
          <a:p>
            <a:pPr marL="228600" indent="-228600" eaLnBrk="1" hangingPunct="1"/>
            <a:endParaRPr lang="en-US" sz="1200" dirty="0" smtClean="0">
              <a:latin typeface="+mn-l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67DE7223-426A-4018-BA23-F3B6A35AAA8C}"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6F07CF2F-5635-4598-BD0E-634CF22B748B}" type="slidenum">
              <a:rPr lang="zh-CN" altLang="en-GB" sz="1200" b="0" smtClean="0">
                <a:latin typeface="Times New Roman" pitchFamily="18" charset="0"/>
              </a:rPr>
              <a:pPr eaLnBrk="1" hangingPunct="1"/>
              <a:t>16</a:t>
            </a:fld>
            <a:endParaRPr lang="en-GB" altLang="zh-CN" sz="1200" b="0"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B4599199-F7B9-4932-953D-BB8000436C1F}" type="slidenum">
              <a:rPr lang="zh-CN" altLang="en-GB" sz="1200" b="0" smtClean="0">
                <a:latin typeface="Times New Roman" pitchFamily="18" charset="0"/>
              </a:rPr>
              <a:pPr eaLnBrk="1" hangingPunct="1"/>
              <a:t>18</a:t>
            </a:fld>
            <a:endParaRPr lang="en-GB" altLang="zh-CN" sz="1200" b="0"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5EC6F881-993E-431B-A7E0-17FE590790A2}" type="slidenum">
              <a:rPr lang="zh-CN" altLang="en-GB" sz="1200" b="0" smtClean="0">
                <a:latin typeface="Times New Roman" pitchFamily="18" charset="0"/>
              </a:rPr>
              <a:pPr eaLnBrk="1" hangingPunct="1"/>
              <a:t>19</a:t>
            </a:fld>
            <a:endParaRPr lang="en-GB" altLang="zh-CN" sz="1200" b="0"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taking a look now at a couple of recent developments in the </a:t>
            </a:r>
            <a:r>
              <a:rPr lang="en-US" b="1" u="sng" dirty="0" smtClean="0"/>
              <a:t>Publication Process</a:t>
            </a:r>
            <a:r>
              <a:rPr lang="en-US" dirty="0" smtClean="0"/>
              <a:t>:</a:t>
            </a:r>
          </a:p>
          <a:p>
            <a:endParaRPr lang="en-US" dirty="0" smtClean="0"/>
          </a:p>
          <a:p>
            <a:r>
              <a:rPr lang="en-US" b="1" u="sng" dirty="0" smtClean="0"/>
              <a:t>Article Transfer Service:</a:t>
            </a:r>
          </a:p>
          <a:p>
            <a:r>
              <a:rPr lang="en-US" dirty="0" smtClean="0"/>
              <a:t>A large number of submissions with high-quality scientific content are rejected by journal editors</a:t>
            </a:r>
            <a:r>
              <a:rPr lang="en-US" baseline="0" dirty="0" smtClean="0"/>
              <a:t> because the paper does not fit the aims and scope of the journal. However, if the paper is scientifically sound then the author needs to begin the submission process with another journal. We understand this is a time consuming and often frustrating process. </a:t>
            </a:r>
            <a:r>
              <a:rPr lang="en-US" dirty="0" smtClean="0"/>
              <a:t>(Equally these</a:t>
            </a:r>
            <a:r>
              <a:rPr lang="en-US" baseline="0" dirty="0" smtClean="0"/>
              <a:t> are lost opportunities for publishers like Elsevier)</a:t>
            </a:r>
            <a:r>
              <a:rPr lang="en-US" dirty="0" smtClean="0"/>
              <a:t>. </a:t>
            </a:r>
          </a:p>
          <a:p>
            <a:endParaRPr lang="en-US" dirty="0" smtClean="0"/>
          </a:p>
          <a:p>
            <a:r>
              <a:rPr lang="en-US" dirty="0" smtClean="0"/>
              <a:t>The Article Transfer Service attempts to </a:t>
            </a:r>
            <a:r>
              <a:rPr lang="en-US" b="1" dirty="0" smtClean="0"/>
              <a:t>retain appropriate content </a:t>
            </a:r>
            <a:r>
              <a:rPr lang="en-US" dirty="0" smtClean="0"/>
              <a:t>by allowing editors who deem articles to be of sufficient quality, but unsuitable for their specific journal, to </a:t>
            </a:r>
            <a:r>
              <a:rPr lang="en-US" b="1" dirty="0" smtClean="0"/>
              <a:t>transfer those submissions to another Elsevier journal </a:t>
            </a:r>
            <a:r>
              <a:rPr lang="en-US" dirty="0" smtClean="0"/>
              <a:t>with agreement from the author. This means that the paper does not begin the entire process once again from the start, but is kept within the submission process and can flow through to a more appropriate journal quicker.</a:t>
            </a:r>
          </a:p>
          <a:p>
            <a:endParaRPr lang="en-US" b="1" u="sng" dirty="0" smtClean="0"/>
          </a:p>
        </p:txBody>
      </p:sp>
      <p:sp>
        <p:nvSpPr>
          <p:cNvPr id="4" name="Slide Number Placeholder 3"/>
          <p:cNvSpPr>
            <a:spLocks noGrp="1"/>
          </p:cNvSpPr>
          <p:nvPr>
            <p:ph type="sldNum" sz="quarter" idx="10"/>
          </p:nvPr>
        </p:nvSpPr>
        <p:spPr/>
        <p:txBody>
          <a:bodyPr/>
          <a:lstStyle/>
          <a:p>
            <a:fld id="{67DE7223-426A-4018-BA23-F3B6A35AAA8C}"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smtClean="0">
                <a:solidFill>
                  <a:schemeClr val="tx1"/>
                </a:solidFill>
                <a:effectLst/>
                <a:latin typeface="+mn-lt"/>
                <a:ea typeface="+mn-ea"/>
                <a:cs typeface="+mn-cs"/>
              </a:rPr>
              <a:t>Mendeley</a:t>
            </a:r>
            <a:r>
              <a:rPr lang="en-GB" sz="1200" b="0" i="0" kern="1200" dirty="0" smtClean="0">
                <a:solidFill>
                  <a:schemeClr val="tx1"/>
                </a:solidFill>
                <a:effectLst/>
                <a:latin typeface="+mn-lt"/>
                <a:ea typeface="+mn-ea"/>
                <a:cs typeface="+mn-cs"/>
              </a:rPr>
              <a:t>: document management and collaboration tool.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DE7223-426A-4018-BA23-F3B6A35AAA8C}"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04975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96B6BD31-337E-462D-AEC9-52E038D5904C}" type="slidenum">
              <a:rPr lang="zh-CN" altLang="en-US" sz="1200" b="0" smtClean="0">
                <a:latin typeface="Times New Roman" pitchFamily="18" charset="0"/>
              </a:rPr>
              <a:pPr eaLnBrk="1" hangingPunct="1"/>
              <a:t>21</a:t>
            </a:fld>
            <a:endParaRPr lang="en-US" altLang="zh-CN" sz="1200" b="0" smtClean="0">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E7223-426A-4018-BA23-F3B6A35AAA8C}"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244073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nSpc>
                <a:spcPct val="90000"/>
              </a:lnSpc>
              <a:buNone/>
            </a:pPr>
            <a:endParaRPr lang="en-US" altLang="zh-CN" sz="1200" kern="1200" dirty="0" smtClean="0">
              <a:solidFill>
                <a:srgbClr val="24789E"/>
              </a:solidFill>
              <a:latin typeface="+mn-lt"/>
              <a:ea typeface="宋体" pitchFamily="2" charset="-122"/>
              <a:cs typeface="+mn-cs"/>
            </a:endParaRPr>
          </a:p>
        </p:txBody>
      </p:sp>
      <p:sp>
        <p:nvSpPr>
          <p:cNvPr id="4" name="Slide Number Placeholder 3"/>
          <p:cNvSpPr>
            <a:spLocks noGrp="1"/>
          </p:cNvSpPr>
          <p:nvPr>
            <p:ph type="sldNum" sz="quarter" idx="10"/>
          </p:nvPr>
        </p:nvSpPr>
        <p:spPr/>
        <p:txBody>
          <a:bodyPr/>
          <a:lstStyle/>
          <a:p>
            <a:fld id="{67DE7223-426A-4018-BA23-F3B6A35AAA8C}" type="slidenum">
              <a:rPr lang="en-US" smtClean="0"/>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67DE7223-426A-4018-BA23-F3B6A35AAA8C}" type="slidenum">
              <a:rPr lang="en-US" smtClean="0"/>
              <a:pPr/>
              <a:t>24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nSpc>
                <a:spcPct val="90000"/>
              </a:lnSpc>
              <a:buNone/>
            </a:pPr>
            <a:r>
              <a:rPr lang="en-GB" altLang="zh-CN" sz="1200" kern="1200" dirty="0" smtClean="0">
                <a:solidFill>
                  <a:srgbClr val="24789E"/>
                </a:solidFill>
                <a:latin typeface="+mn-lt"/>
                <a:ea typeface="宋体" pitchFamily="2" charset="-122"/>
                <a:cs typeface="+mn-cs"/>
              </a:rPr>
              <a:t>Citation Alerts: helps authors to keep track of citations. W</a:t>
            </a:r>
            <a:r>
              <a:rPr lang="en-US" dirty="0" err="1" smtClean="0"/>
              <a:t>eekly</a:t>
            </a:r>
            <a:r>
              <a:rPr lang="en-US" dirty="0" smtClean="0"/>
              <a:t> service.</a:t>
            </a:r>
            <a:r>
              <a:rPr lang="en-US" baseline="0" dirty="0" smtClean="0"/>
              <a:t> </a:t>
            </a:r>
            <a:r>
              <a:rPr lang="en-US" dirty="0" smtClean="0"/>
              <a:t>Elsevier-published journals only. Unique to Elsevier.</a:t>
            </a:r>
          </a:p>
          <a:p>
            <a:pPr marL="0" marR="0" indent="0" algn="l" defTabSz="914400" rtl="0" eaLnBrk="0" fontAlgn="base" latinLnBrk="0" hangingPunct="0">
              <a:lnSpc>
                <a:spcPct val="9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90000"/>
              </a:lnSpc>
              <a:spcBef>
                <a:spcPct val="30000"/>
              </a:spcBef>
              <a:spcAft>
                <a:spcPct val="0"/>
              </a:spcAft>
              <a:buClrTx/>
              <a:buSzTx/>
              <a:buFontTx/>
              <a:buNone/>
              <a:tabLst/>
              <a:defRPr/>
            </a:pPr>
            <a:r>
              <a:rPr lang="en-US" dirty="0" smtClean="0"/>
              <a:t>Usage alert: Look into how the article is being downloaded by users. Quarterly email to corresponding authors linking to a dashboard of </a:t>
            </a:r>
            <a:r>
              <a:rPr lang="en-US" dirty="0" err="1" smtClean="0">
                <a:hlinkClick r:id="rId3"/>
              </a:rPr>
              <a:t>ScienceDirect</a:t>
            </a:r>
            <a:r>
              <a:rPr lang="en-US" dirty="0" smtClean="0"/>
              <a:t> usage data for the first year after publication of their article. We have this for many journals, but not all yet. Easy sharing options for </a:t>
            </a:r>
            <a:r>
              <a:rPr lang="en-US" smtClean="0"/>
              <a:t>promoting your article </a:t>
            </a:r>
            <a:r>
              <a:rPr lang="en-US" dirty="0" smtClean="0"/>
              <a:t>to peers via social media</a:t>
            </a:r>
          </a:p>
          <a:p>
            <a:pPr marL="0" indent="0">
              <a:lnSpc>
                <a:spcPct val="90000"/>
              </a:lnSpc>
              <a:buNone/>
            </a:pPr>
            <a:endParaRPr lang="en-US" altLang="zh-CN" sz="1200" kern="1200" dirty="0" smtClean="0">
              <a:solidFill>
                <a:srgbClr val="24789E"/>
              </a:solidFill>
              <a:latin typeface="+mn-lt"/>
              <a:ea typeface="宋体" pitchFamily="2" charset="-122"/>
              <a:cs typeface="+mn-cs"/>
            </a:endParaRPr>
          </a:p>
        </p:txBody>
      </p:sp>
      <p:sp>
        <p:nvSpPr>
          <p:cNvPr id="4" name="Slide Number Placeholder 3"/>
          <p:cNvSpPr>
            <a:spLocks noGrp="1"/>
          </p:cNvSpPr>
          <p:nvPr>
            <p:ph type="sldNum" sz="quarter" idx="10"/>
          </p:nvPr>
        </p:nvSpPr>
        <p:spPr/>
        <p:txBody>
          <a:bodyPr/>
          <a:lstStyle/>
          <a:p>
            <a:fld id="{67DE7223-426A-4018-BA23-F3B6A35AAA8C}" type="slidenum">
              <a:rPr lang="en-US" smtClean="0"/>
              <a:pPr/>
              <a:t>25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sz="1200" dirty="0" smtClean="0">
              <a:solidFill>
                <a:schemeClr val="tx1"/>
              </a:solidFill>
            </a:endParaRPr>
          </a:p>
        </p:txBody>
      </p:sp>
      <p:sp>
        <p:nvSpPr>
          <p:cNvPr id="4" name="Slide Number Placeholder 3"/>
          <p:cNvSpPr>
            <a:spLocks noGrp="1"/>
          </p:cNvSpPr>
          <p:nvPr>
            <p:ph type="sldNum" sz="quarter" idx="10"/>
          </p:nvPr>
        </p:nvSpPr>
        <p:spPr/>
        <p:txBody>
          <a:bodyPr/>
          <a:lstStyle/>
          <a:p>
            <a:fld id="{67DE7223-426A-4018-BA23-F3B6A35AAA8C}"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goal of this presentation is to provide </a:t>
            </a:r>
            <a:r>
              <a:rPr lang="en-GB" dirty="0" smtClean="0"/>
              <a:t>advice about how to properly structure your article.</a:t>
            </a:r>
          </a:p>
          <a:p>
            <a:endParaRPr lang="en-US" dirty="0"/>
          </a:p>
        </p:txBody>
      </p:sp>
      <p:sp>
        <p:nvSpPr>
          <p:cNvPr id="4" name="Slide Number Placeholder 3"/>
          <p:cNvSpPr>
            <a:spLocks noGrp="1"/>
          </p:cNvSpPr>
          <p:nvPr>
            <p:ph type="sldNum" sz="quarter" idx="10"/>
          </p:nvPr>
        </p:nvSpPr>
        <p:spPr/>
        <p:txBody>
          <a:bodyPr/>
          <a:lstStyle/>
          <a:p>
            <a:fld id="{67DE7223-426A-4018-BA23-F3B6A35AAA8C}" type="slidenum">
              <a:rPr lang="en-US" smtClean="0"/>
              <a:pPr/>
              <a:t>27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pPr defTabSz="927100"/>
            <a:fld id="{EDB67578-7052-4453-9434-A3C407603085}" type="slidenum">
              <a:rPr lang="en-US" smtClean="0"/>
              <a:pPr defTabSz="927100"/>
              <a:t>28</a:t>
            </a:fld>
            <a:endParaRPr lang="en-US" dirty="0" smtClean="0"/>
          </a:p>
        </p:txBody>
      </p:sp>
      <p:sp>
        <p:nvSpPr>
          <p:cNvPr id="20483"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678195" y="4717632"/>
            <a:ext cx="5441287" cy="4465977"/>
          </a:xfrm>
          <a:ln/>
        </p:spPr>
        <p:txBody>
          <a:bodyPr/>
          <a:lstStyle/>
          <a:p>
            <a:pPr marL="228600" indent="-228600" eaLnBrk="1" hangingPunct="1">
              <a:defRPr/>
            </a:pPr>
            <a:r>
              <a:rPr lang="en-US" altLang="zh-CN" b="0" dirty="0" smtClean="0">
                <a:latin typeface="+mn-lt"/>
              </a:rPr>
              <a:t>Manuscripts contain many sections </a:t>
            </a:r>
            <a:r>
              <a:rPr lang="en-US" altLang="zh-CN" dirty="0" smtClean="0">
                <a:latin typeface="+mn-lt"/>
              </a:rPr>
              <a:t>and each one has a </a:t>
            </a:r>
            <a:r>
              <a:rPr lang="en-US" altLang="zh-CN" b="0" dirty="0" smtClean="0">
                <a:latin typeface="+mn-lt"/>
              </a:rPr>
              <a:t>definite purpose.</a:t>
            </a:r>
          </a:p>
          <a:p>
            <a:pPr marL="228600" indent="-228600" eaLnBrk="1" hangingPunct="1">
              <a:defRPr/>
            </a:pPr>
            <a:endParaRPr lang="en-US" altLang="zh-CN" b="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smtClean="0">
                <a:latin typeface="+mn-lt"/>
              </a:rPr>
              <a:t>At the beginning are the Title, Abstract, and Keywords which all play important roles in allowing the article to be easily found, easily indexed, and</a:t>
            </a:r>
            <a:r>
              <a:rPr lang="en-US" altLang="zh-CN" baseline="0" dirty="0" smtClean="0">
                <a:latin typeface="+mn-lt"/>
              </a:rPr>
              <a:t> </a:t>
            </a:r>
            <a:r>
              <a:rPr lang="en-US" altLang="zh-CN" dirty="0" smtClean="0">
                <a:latin typeface="+mn-lt"/>
              </a:rPr>
              <a:t>advertised to potential readers. </a:t>
            </a:r>
            <a:r>
              <a:rPr lang="en-US" altLang="zh-CN" sz="1200" b="1" dirty="0" smtClean="0">
                <a:latin typeface="Arial" pitchFamily="34" charset="0"/>
                <a:ea typeface="宋体" pitchFamily="2" charset="-122"/>
                <a:cs typeface="Arial" pitchFamily="34" charset="0"/>
              </a:rPr>
              <a:t>Make them easy for indexing and searching (informative, attractive, effective).</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altLang="zh-CN" sz="1200" b="1" dirty="0" smtClean="0">
              <a:latin typeface="Arial" pitchFamily="34" charset="0"/>
              <a:ea typeface="宋体" pitchFamily="2" charset="-122"/>
              <a:cs typeface="Arial" pitchFamily="34" charset="0"/>
            </a:endParaRPr>
          </a:p>
          <a:p>
            <a:pPr eaLnBrk="0" hangingPunct="0">
              <a:spcBef>
                <a:spcPct val="50000"/>
              </a:spcBef>
            </a:pPr>
            <a:r>
              <a:rPr lang="en-US" altLang="zh-CN" dirty="0" smtClean="0">
                <a:latin typeface="+mn-lt"/>
              </a:rPr>
              <a:t>2. The main text of the article is summarized by the IMRAD acronym: </a:t>
            </a:r>
            <a:r>
              <a:rPr lang="en-US" altLang="zh-CN" b="1" dirty="0" smtClean="0">
                <a:latin typeface="+mn-lt"/>
              </a:rPr>
              <a:t>Introduction, Methods, Results, AND Discussion</a:t>
            </a:r>
            <a:r>
              <a:rPr lang="en-US" altLang="zh-CN" dirty="0" smtClean="0">
                <a:latin typeface="+mn-lt"/>
              </a:rPr>
              <a:t>.  This is where you must present your work and convey the main messages and findings effectively. </a:t>
            </a:r>
            <a:r>
              <a:rPr lang="en-GB" sz="1200" b="1" kern="1200" dirty="0" smtClean="0">
                <a:solidFill>
                  <a:schemeClr val="tx1"/>
                </a:solidFill>
                <a:effectLst/>
                <a:latin typeface="Arial" pitchFamily="34" charset="0"/>
                <a:ea typeface="+mn-ea"/>
                <a:cs typeface="Arial" pitchFamily="34" charset="0"/>
              </a:rPr>
              <a:t>Reader’s time is not unlimited</a:t>
            </a:r>
            <a:r>
              <a:rPr lang="en-US" altLang="zh-CN" sz="1200" b="1" dirty="0" smtClean="0">
                <a:latin typeface="Arial" pitchFamily="34" charset="0"/>
                <a:ea typeface="宋体" pitchFamily="2" charset="-122"/>
                <a:cs typeface="Arial" pitchFamily="34" charset="0"/>
              </a:rPr>
              <a:t>.</a:t>
            </a:r>
            <a:r>
              <a:rPr lang="en-US" altLang="zh-CN" sz="1200" b="1" baseline="0" dirty="0" smtClean="0">
                <a:latin typeface="Arial" pitchFamily="34" charset="0"/>
                <a:ea typeface="宋体" pitchFamily="2" charset="-122"/>
                <a:cs typeface="Arial" pitchFamily="34" charset="0"/>
              </a:rPr>
              <a:t> </a:t>
            </a:r>
            <a:r>
              <a:rPr lang="en-US" altLang="zh-CN" sz="1200" b="1" dirty="0" smtClean="0">
                <a:latin typeface="Arial" pitchFamily="34" charset="0"/>
                <a:ea typeface="宋体" pitchFamily="2" charset="-122"/>
                <a:cs typeface="Arial" pitchFamily="34" charset="0"/>
              </a:rPr>
              <a:t>Make your article as concise as possible.</a:t>
            </a:r>
          </a:p>
          <a:p>
            <a:pPr eaLnBrk="0" hangingPunct="0">
              <a:spcBef>
                <a:spcPct val="50000"/>
              </a:spcBef>
            </a:pPr>
            <a:endParaRPr lang="en-US" altLang="zh-CN" dirty="0" smtClean="0">
              <a:latin typeface="+mn-lt"/>
            </a:endParaRPr>
          </a:p>
          <a:p>
            <a:pPr marL="228600" indent="-228600" eaLnBrk="1" hangingPunct="1">
              <a:defRPr/>
            </a:pPr>
            <a:r>
              <a:rPr lang="en-US" altLang="zh-CN" dirty="0" smtClean="0">
                <a:latin typeface="+mn-lt"/>
              </a:rPr>
              <a:t>3. The last group of sections bring up the end of the manuscript. The </a:t>
            </a:r>
            <a:r>
              <a:rPr lang="en-US" altLang="zh-CN" b="1" dirty="0" smtClean="0">
                <a:latin typeface="+mn-lt"/>
              </a:rPr>
              <a:t>Conclusion, Acknowledgements, References and Supporting Materials</a:t>
            </a:r>
            <a:r>
              <a:rPr lang="en-US" altLang="zh-CN" dirty="0" smtClean="0">
                <a:latin typeface="+mn-lt"/>
              </a:rPr>
              <a:t>.</a:t>
            </a:r>
            <a:r>
              <a:rPr lang="en-US" altLang="zh-CN" baseline="0" dirty="0" smtClean="0">
                <a:latin typeface="+mn-lt"/>
              </a:rPr>
              <a:t> </a:t>
            </a:r>
            <a:r>
              <a:rPr lang="en-US" altLang="zh-CN" dirty="0" smtClean="0">
                <a:latin typeface="+mn-lt"/>
              </a:rPr>
              <a:t>But these are just artificial groupings and the order can change.  Some journals request the Discussion</a:t>
            </a:r>
            <a:r>
              <a:rPr lang="en-US" altLang="zh-CN" baseline="0" dirty="0" smtClean="0">
                <a:latin typeface="+mn-lt"/>
              </a:rPr>
              <a:t> section </a:t>
            </a:r>
            <a:r>
              <a:rPr lang="en-US" altLang="zh-CN" dirty="0" smtClean="0">
                <a:latin typeface="+mn-lt"/>
              </a:rPr>
              <a:t>to be combined with the Conclusion or Results. </a:t>
            </a:r>
            <a:r>
              <a:rPr lang="en-US" altLang="zh-CN" baseline="0" dirty="0" smtClean="0">
                <a:latin typeface="+mn-lt"/>
              </a:rPr>
              <a:t> Ot</a:t>
            </a:r>
            <a:r>
              <a:rPr lang="en-US" altLang="zh-CN" dirty="0" smtClean="0">
                <a:latin typeface="+mn-lt"/>
              </a:rPr>
              <a:t>hers need it to be an independent section. There are also different arrangements of the order (e.g., Methods put after R &amp; D…). Read the Guide for Authors for the specific criteria of your target journal.</a:t>
            </a:r>
          </a:p>
          <a:p>
            <a:pPr marL="232069" indent="-232069">
              <a:spcBef>
                <a:spcPct val="0"/>
              </a:spcBef>
              <a:defRPr/>
            </a:pPr>
            <a:endParaRPr lang="en-US" altLang="zh-CN" dirty="0" smtClean="0">
              <a:latin typeface="+mn-l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pPr defTabSz="927100"/>
            <a:fld id="{AF465C2A-39F4-45E3-A786-35FB2ED54D94}" type="slidenum">
              <a:rPr lang="en-US" smtClean="0"/>
              <a:pPr defTabSz="927100"/>
              <a:t>29</a:t>
            </a:fld>
            <a:endParaRPr lang="en-US" dirty="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marL="231775" indent="-231775">
              <a:buFontTx/>
              <a:buAutoNum type="arabicPeriod"/>
            </a:pPr>
            <a:r>
              <a:rPr lang="en-GB" dirty="0" smtClean="0"/>
              <a:t>Determining the order of authors on a</a:t>
            </a:r>
            <a:r>
              <a:rPr lang="en-GB" baseline="0" dirty="0" smtClean="0"/>
              <a:t> paper can vary by discipline and culture, but the general rule is that the </a:t>
            </a:r>
            <a:r>
              <a:rPr lang="en-GB" b="1" baseline="0" dirty="0" smtClean="0"/>
              <a:t>first author </a:t>
            </a:r>
            <a:r>
              <a:rPr lang="en-GB" baseline="0" dirty="0" smtClean="0"/>
              <a:t>is the person who conducts or supervises the data collection, analysis, presentation and interpretation of the results, and also puts together the paper for submission.  The </a:t>
            </a:r>
            <a:r>
              <a:rPr lang="en-GB" b="1" baseline="0" dirty="0" smtClean="0"/>
              <a:t>corresponding author </a:t>
            </a:r>
            <a:r>
              <a:rPr lang="en-GB" baseline="0" dirty="0" smtClean="0"/>
              <a:t>can be the first author, or sometimes is a senior author from the institution. </a:t>
            </a:r>
          </a:p>
          <a:p>
            <a:pPr marL="231775" indent="-231775">
              <a:buFontTx/>
              <a:buAutoNum type="arabicPeriod"/>
            </a:pPr>
            <a:endParaRPr lang="en-GB" baseline="0" dirty="0" smtClean="0"/>
          </a:p>
          <a:p>
            <a:pPr marL="231775" marR="0" indent="-231775" algn="l" defTabSz="914400" rtl="0" eaLnBrk="1" fontAlgn="auto" latinLnBrk="0" hangingPunct="1">
              <a:lnSpc>
                <a:spcPct val="100000"/>
              </a:lnSpc>
              <a:spcBef>
                <a:spcPts val="0"/>
              </a:spcBef>
              <a:spcAft>
                <a:spcPts val="0"/>
              </a:spcAft>
              <a:buClrTx/>
              <a:buSzTx/>
              <a:buFontTx/>
              <a:buAutoNum type="arabicPeriod"/>
              <a:tabLst/>
              <a:defRPr/>
            </a:pPr>
            <a:r>
              <a:rPr lang="en-GB" baseline="0" dirty="0" smtClean="0"/>
              <a:t>You should </a:t>
            </a:r>
            <a:r>
              <a:rPr lang="en-GB" b="1" baseline="0" dirty="0" smtClean="0"/>
              <a:t>always avoid ghost authorship</a:t>
            </a:r>
            <a:r>
              <a:rPr lang="en-GB" baseline="0" dirty="0" smtClean="0"/>
              <a:t>, which means excluding authors who participated in the work, and </a:t>
            </a:r>
            <a:r>
              <a:rPr lang="en-GB" b="1" baseline="0" dirty="0" smtClean="0"/>
              <a:t>gift authorship</a:t>
            </a:r>
            <a:r>
              <a:rPr lang="en-GB" baseline="0" dirty="0" smtClean="0"/>
              <a:t>, which means including authors who did not contribute to the work. Be consistent in how you write the authors names.</a:t>
            </a:r>
          </a:p>
          <a:p>
            <a:pPr marL="231775" indent="-231775">
              <a:buFontTx/>
              <a:buNone/>
            </a:pP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marL="685800" lvl="1" indent="-228600" eaLnBrk="1" hangingPunct="1"/>
            <a:r>
              <a:rPr lang="en-US" altLang="zh-CN" sz="1200" dirty="0" smtClean="0">
                <a:solidFill>
                  <a:srgbClr val="292929"/>
                </a:solidFill>
                <a:latin typeface="+mn-lt"/>
              </a:rPr>
              <a:t>There are certain characteristics of effective titles.</a:t>
            </a:r>
            <a:r>
              <a:rPr lang="en-US" altLang="zh-CN" sz="1200" baseline="0" dirty="0" smtClean="0">
                <a:solidFill>
                  <a:srgbClr val="292929"/>
                </a:solidFill>
                <a:latin typeface="+mn-lt"/>
              </a:rPr>
              <a:t> </a:t>
            </a:r>
            <a:r>
              <a:rPr lang="en-US" altLang="zh-CN" sz="1200" b="1" baseline="0" dirty="0" smtClean="0">
                <a:solidFill>
                  <a:srgbClr val="292929"/>
                </a:solidFill>
                <a:latin typeface="+mn-lt"/>
              </a:rPr>
              <a:t>They should:</a:t>
            </a:r>
            <a:endParaRPr lang="en-US" altLang="zh-CN" sz="1200" b="1" dirty="0" smtClean="0">
              <a:solidFill>
                <a:srgbClr val="292929"/>
              </a:solidFill>
              <a:latin typeface="+mn-lt"/>
            </a:endParaRPr>
          </a:p>
          <a:p>
            <a:pPr marL="685800" lvl="1" indent="-228600" eaLnBrk="1" hangingPunct="1">
              <a:buFontTx/>
              <a:buAutoNum type="arabicPeriod"/>
            </a:pPr>
            <a:r>
              <a:rPr lang="en-US" altLang="zh-CN" sz="1200" dirty="0" smtClean="0">
                <a:solidFill>
                  <a:srgbClr val="292929"/>
                </a:solidFill>
                <a:latin typeface="+mn-lt"/>
              </a:rPr>
              <a:t>Attract the reader’s attention</a:t>
            </a:r>
          </a:p>
          <a:p>
            <a:pPr marL="685800" lvl="1" indent="-228600" eaLnBrk="1" hangingPunct="1">
              <a:buFontTx/>
              <a:buAutoNum type="arabicPeriod"/>
            </a:pPr>
            <a:r>
              <a:rPr lang="en-US" altLang="zh-CN" sz="1200" dirty="0" smtClean="0">
                <a:solidFill>
                  <a:srgbClr val="24789E"/>
                </a:solidFill>
                <a:latin typeface="Arial" pitchFamily="34" charset="0"/>
                <a:ea typeface="宋体" pitchFamily="2" charset="-122"/>
                <a:cs typeface="Arial" pitchFamily="34" charset="0"/>
              </a:rPr>
              <a:t>Contain the</a:t>
            </a:r>
            <a:r>
              <a:rPr lang="en-US" altLang="zh-CN" sz="1200" dirty="0" smtClean="0">
                <a:latin typeface="Arial" pitchFamily="34" charset="0"/>
                <a:ea typeface="宋体" pitchFamily="2" charset="-122"/>
                <a:cs typeface="Arial" pitchFamily="34" charset="0"/>
              </a:rPr>
              <a:t> </a:t>
            </a:r>
            <a:r>
              <a:rPr lang="en-US" altLang="zh-CN" sz="1200" i="0" dirty="0" smtClean="0">
                <a:solidFill>
                  <a:srgbClr val="5D9A3C"/>
                </a:solidFill>
                <a:latin typeface="Arial" pitchFamily="34" charset="0"/>
                <a:ea typeface="宋体" pitchFamily="2" charset="-122"/>
                <a:cs typeface="Arial" pitchFamily="34" charset="0"/>
              </a:rPr>
              <a:t>fewest</a:t>
            </a:r>
            <a:r>
              <a:rPr lang="en-US" altLang="zh-CN" sz="1200" i="0" dirty="0" smtClean="0">
                <a:latin typeface="Arial" pitchFamily="34" charset="0"/>
                <a:ea typeface="宋体" pitchFamily="2" charset="-122"/>
                <a:cs typeface="Arial" pitchFamily="34" charset="0"/>
              </a:rPr>
              <a:t> </a:t>
            </a:r>
            <a:r>
              <a:rPr lang="en-US" altLang="zh-CN" sz="1200" dirty="0" smtClean="0">
                <a:solidFill>
                  <a:srgbClr val="24789E"/>
                </a:solidFill>
                <a:latin typeface="Arial" pitchFamily="34" charset="0"/>
                <a:ea typeface="宋体" pitchFamily="2" charset="-122"/>
                <a:cs typeface="Arial" pitchFamily="34" charset="0"/>
              </a:rPr>
              <a:t>possible words </a:t>
            </a:r>
            <a:endParaRPr lang="en-US" altLang="zh-CN" sz="1200" dirty="0" smtClean="0">
              <a:solidFill>
                <a:srgbClr val="292929"/>
              </a:solidFill>
              <a:latin typeface="+mn-lt"/>
            </a:endParaRPr>
          </a:p>
          <a:p>
            <a:pPr marL="685800" lvl="1" indent="-228600" eaLnBrk="1" hangingPunct="1">
              <a:buFontTx/>
              <a:buAutoNum type="arabicPeriod"/>
            </a:pPr>
            <a:r>
              <a:rPr lang="en-US" altLang="zh-CN" sz="1200" dirty="0" smtClean="0">
                <a:solidFill>
                  <a:srgbClr val="292929"/>
                </a:solidFill>
                <a:latin typeface="+mn-lt"/>
              </a:rPr>
              <a:t>Be specific and directly reflect the content of your manuscript</a:t>
            </a:r>
          </a:p>
          <a:p>
            <a:pPr marL="685800" lvl="1" indent="-228600" eaLnBrk="1" hangingPunct="1">
              <a:buFontTx/>
              <a:buAutoNum type="arabicPeriod"/>
            </a:pPr>
            <a:r>
              <a:rPr lang="en-US" altLang="zh-CN" sz="1200" dirty="0" smtClean="0">
                <a:solidFill>
                  <a:srgbClr val="292929"/>
                </a:solidFill>
                <a:latin typeface="+mn-lt"/>
              </a:rPr>
              <a:t>Be informative but concise</a:t>
            </a:r>
          </a:p>
          <a:p>
            <a:pPr marL="685800" lvl="1" indent="-228600" eaLnBrk="1" hangingPunct="1">
              <a:buFontTx/>
              <a:buAutoNum type="arabicPeriod"/>
            </a:pPr>
            <a:r>
              <a:rPr lang="en-US" altLang="zh-CN" sz="1200" dirty="0" smtClean="0">
                <a:solidFill>
                  <a:srgbClr val="292929"/>
                </a:solidFill>
                <a:latin typeface="+mn-lt"/>
              </a:rPr>
              <a:t>And</a:t>
            </a:r>
            <a:r>
              <a:rPr lang="en-US" altLang="zh-CN" sz="1200" baseline="0" dirty="0" smtClean="0">
                <a:solidFill>
                  <a:srgbClr val="292929"/>
                </a:solidFill>
                <a:latin typeface="+mn-lt"/>
              </a:rPr>
              <a:t> they should not include </a:t>
            </a:r>
            <a:r>
              <a:rPr lang="en-US" altLang="zh-CN" sz="1200" dirty="0" smtClean="0">
                <a:solidFill>
                  <a:srgbClr val="292929"/>
                </a:solidFill>
                <a:latin typeface="+mn-lt"/>
              </a:rPr>
              <a:t>technical jargon and abbreviations; use formal language</a:t>
            </a:r>
          </a:p>
          <a:p>
            <a:pPr marL="685800" lvl="1" indent="-228600" eaLnBrk="1" hangingPunct="1">
              <a:buFontTx/>
              <a:buNone/>
            </a:pPr>
            <a:endParaRPr lang="en-US" altLang="zh-CN" sz="1200" dirty="0" smtClean="0">
              <a:solidFill>
                <a:srgbClr val="292929"/>
              </a:solidFill>
              <a:latin typeface="+mn-lt"/>
            </a:endParaRPr>
          </a:p>
          <a:p>
            <a:pPr marL="685800" lvl="1" indent="-228600" eaLnBrk="1" hangingPunct="1"/>
            <a:r>
              <a:rPr lang="en-US" altLang="zh-CN" sz="1200" dirty="0" smtClean="0">
                <a:solidFill>
                  <a:srgbClr val="292929"/>
                </a:solidFill>
                <a:latin typeface="+mn-lt"/>
              </a:rPr>
              <a:t>It is advisable to discuss the title with your co-authors.</a:t>
            </a:r>
          </a:p>
          <a:p>
            <a:pPr marL="685800" lvl="1" indent="-228600" eaLnBrk="1" hangingPunct="1"/>
            <a:endParaRPr lang="en-US" altLang="zh-CN" sz="1200" dirty="0" smtClean="0">
              <a:solidFill>
                <a:srgbClr val="292929"/>
              </a:solidFill>
              <a:latin typeface="+mn-lt"/>
            </a:endParaRPr>
          </a:p>
          <a:p>
            <a:pPr marL="685800" marR="0" lvl="1" indent="-22860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292929"/>
                </a:solidFill>
                <a:latin typeface="+mn-lt"/>
              </a:rPr>
              <a:t>Remember: Editors and reviewers don’t like titles that make no sense or fail to represent the subject matter adequately.</a:t>
            </a:r>
            <a:r>
              <a:rPr lang="en-US" altLang="zh-CN" sz="1200" baseline="0" dirty="0" smtClean="0">
                <a:solidFill>
                  <a:srgbClr val="292929"/>
                </a:solidFill>
                <a:latin typeface="+mn-lt"/>
              </a:rPr>
              <a:t>  A</a:t>
            </a:r>
            <a:r>
              <a:rPr lang="en-US" altLang="zh-CN" sz="1200" dirty="0" smtClean="0">
                <a:solidFill>
                  <a:srgbClr val="292929"/>
                </a:solidFill>
                <a:latin typeface="+mn-lt"/>
              </a:rPr>
              <a:t>nd maybe even more important,</a:t>
            </a:r>
            <a:r>
              <a:rPr lang="en-US" altLang="zh-CN" sz="1200" baseline="0" dirty="0" smtClean="0">
                <a:solidFill>
                  <a:srgbClr val="292929"/>
                </a:solidFill>
                <a:latin typeface="+mn-lt"/>
              </a:rPr>
              <a:t> you want the appropriate audience to read your paper.  If the title isn’t accurate, the right</a:t>
            </a:r>
            <a:r>
              <a:rPr lang="en-US" altLang="zh-CN" sz="1200" dirty="0" smtClean="0">
                <a:solidFill>
                  <a:srgbClr val="292929"/>
                </a:solidFill>
                <a:latin typeface="+mn-lt"/>
              </a:rPr>
              <a:t> people</a:t>
            </a:r>
            <a:r>
              <a:rPr lang="en-US" altLang="zh-CN" sz="1200" baseline="0" dirty="0" smtClean="0">
                <a:solidFill>
                  <a:srgbClr val="292929"/>
                </a:solidFill>
                <a:latin typeface="+mn-lt"/>
              </a:rPr>
              <a:t> may not read it and the community might be unaware of your work.  This could even lead to lower citations than the paper deserves. </a:t>
            </a:r>
            <a:r>
              <a:rPr lang="en-US" altLang="zh-CN" sz="1200" dirty="0" smtClean="0">
                <a:solidFill>
                  <a:srgbClr val="24789E"/>
                </a:solidFill>
                <a:latin typeface="Arial" pitchFamily="34" charset="0"/>
                <a:ea typeface="宋体" pitchFamily="2" charset="-122"/>
                <a:cs typeface="Arial" pitchFamily="34" charset="0"/>
              </a:rPr>
              <a:t>Do not contain rarely-used abbreviations.</a:t>
            </a:r>
          </a:p>
          <a:p>
            <a:pPr marL="685800" lvl="1" indent="-228600" eaLnBrk="1" hangingPunct="1"/>
            <a:endParaRPr lang="en-US" altLang="zh-CN" sz="1200" b="1" dirty="0" smtClean="0">
              <a:solidFill>
                <a:srgbClr val="292929"/>
              </a:solidFill>
              <a:latin typeface="+mn-lt"/>
            </a:endParaRPr>
          </a:p>
          <a:p>
            <a:pPr marL="685800" lvl="1" indent="-228600" eaLnBrk="1" hangingPunct="1"/>
            <a:endParaRPr lang="en-US" altLang="zh-CN" sz="1200" dirty="0" smtClean="0">
              <a:solidFill>
                <a:srgbClr val="292929"/>
              </a:solidFill>
              <a:latin typeface="+mn-lt"/>
            </a:endParaRPr>
          </a:p>
          <a:p>
            <a:endParaRPr lang="en-US" sz="1200" dirty="0" smtClean="0">
              <a:latin typeface="+mn-lt"/>
            </a:endParaRPr>
          </a:p>
        </p:txBody>
      </p:sp>
      <p:sp>
        <p:nvSpPr>
          <p:cNvPr id="22532" name="Slide Number Placeholder 3"/>
          <p:cNvSpPr>
            <a:spLocks noGrp="1"/>
          </p:cNvSpPr>
          <p:nvPr>
            <p:ph type="sldNum" sz="quarter" idx="5"/>
          </p:nvPr>
        </p:nvSpPr>
        <p:spPr>
          <a:noFill/>
        </p:spPr>
        <p:txBody>
          <a:bodyPr/>
          <a:lstStyle/>
          <a:p>
            <a:fld id="{7EA82A7F-8B6B-4F0E-ACE2-A6D687D054C5}" type="slidenum">
              <a:rPr lang="zh-CN" altLang="en-GB" smtClean="0"/>
              <a:pPr/>
              <a:t>30</a:t>
            </a:fld>
            <a:endParaRPr lang="en-GB" altLang="zh-CN"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SD, Scopus,</a:t>
            </a:r>
            <a:r>
              <a:rPr lang="en-GB" baseline="0" dirty="0" smtClean="0"/>
              <a:t> </a:t>
            </a:r>
            <a:r>
              <a:rPr lang="en-GB" baseline="0" dirty="0" err="1" smtClean="0"/>
              <a:t>Scival</a:t>
            </a:r>
            <a:r>
              <a:rPr lang="en-GB" baseline="0" dirty="0" smtClean="0"/>
              <a:t> &amp; eBooks</a:t>
            </a:r>
            <a:endParaRPr lang="en-US" dirty="0"/>
          </a:p>
        </p:txBody>
      </p:sp>
      <p:sp>
        <p:nvSpPr>
          <p:cNvPr id="4" name="Slide Number Placeholder 3"/>
          <p:cNvSpPr>
            <a:spLocks noGrp="1"/>
          </p:cNvSpPr>
          <p:nvPr>
            <p:ph type="sldNum" sz="quarter" idx="10"/>
          </p:nvPr>
        </p:nvSpPr>
        <p:spPr/>
        <p:txBody>
          <a:bodyPr/>
          <a:lstStyle/>
          <a:p>
            <a:pPr>
              <a:defRPr/>
            </a:pPr>
            <a:fld id="{C6393A9B-7409-446A-A7C7-AF8980EB50D8}" type="slidenum">
              <a:rPr lang="en-US" smtClean="0"/>
              <a:pPr>
                <a:defRPr/>
              </a:pPr>
              <a:t>3</a:t>
            </a:fld>
            <a:endParaRPr lang="en-US" dirty="0"/>
          </a:p>
        </p:txBody>
      </p:sp>
    </p:spTree>
    <p:extLst>
      <p:ext uri="{BB962C8B-B14F-4D97-AF65-F5344CB8AC3E}">
        <p14:creationId xmlns:p14="http://schemas.microsoft.com/office/powerpoint/2010/main" val="2731554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E8F6744F-E2C0-4F1A-B06C-9B9AFE75F49D}" type="slidenum">
              <a:rPr lang="en-US" smtClean="0"/>
              <a:pPr/>
              <a:t>31</a:t>
            </a:fld>
            <a:endParaRPr lang="en-US" dirty="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600" indent="-228600" eaLnBrk="1" hangingPunct="1">
              <a:buFontTx/>
              <a:buAutoNum type="arabicPeriod"/>
            </a:pPr>
            <a:r>
              <a:rPr lang="en-US" altLang="zh-CN" b="1" dirty="0" smtClean="0"/>
              <a:t>Keywords</a:t>
            </a:r>
            <a:r>
              <a:rPr lang="en-US" altLang="zh-CN" dirty="0" smtClean="0"/>
              <a:t> are the labels</a:t>
            </a:r>
            <a:r>
              <a:rPr lang="en-US" altLang="zh-CN" baseline="0" dirty="0" smtClean="0"/>
              <a:t> or </a:t>
            </a:r>
            <a:r>
              <a:rPr lang="en-US" altLang="zh-CN" dirty="0" smtClean="0"/>
              <a:t>tags for your manuscript.  </a:t>
            </a:r>
            <a:r>
              <a:rPr lang="en-US" altLang="zh-CN" b="1" dirty="0" smtClean="0"/>
              <a:t>Avoid</a:t>
            </a:r>
            <a:r>
              <a:rPr lang="en-US" altLang="zh-CN" dirty="0" smtClean="0"/>
              <a:t> words that have broad meaning</a:t>
            </a:r>
            <a:r>
              <a:rPr lang="en-US" altLang="zh-CN" baseline="0" dirty="0" smtClean="0"/>
              <a:t> -</a:t>
            </a:r>
            <a:r>
              <a:rPr lang="en-US" altLang="zh-CN" dirty="0" smtClean="0"/>
              <a:t> These</a:t>
            </a:r>
            <a:r>
              <a:rPr lang="en-US" altLang="zh-CN" baseline="0" dirty="0" smtClean="0"/>
              <a:t> should be specific enough to give someone a very quick idea about the content of your paper and are used by indexing and abstracting services.</a:t>
            </a:r>
            <a:r>
              <a:rPr lang="en-US" altLang="zh-CN" dirty="0" smtClean="0"/>
              <a:t> </a:t>
            </a:r>
          </a:p>
          <a:p>
            <a:pPr marL="228600" indent="-228600" eaLnBrk="1" hangingPunct="1">
              <a:buFontTx/>
              <a:buAutoNum type="arabicPeriod"/>
            </a:pPr>
            <a:r>
              <a:rPr lang="en-US" altLang="zh-CN" dirty="0" smtClean="0"/>
              <a:t>Only use abbreviations that are firmly established in the field of study,</a:t>
            </a:r>
            <a:r>
              <a:rPr lang="en-US" altLang="zh-CN" baseline="0" dirty="0" smtClean="0"/>
              <a:t> e.g. DNA.</a:t>
            </a:r>
            <a:endParaRPr lang="en-US" altLang="zh-CN" dirty="0" smtClean="0"/>
          </a:p>
          <a:p>
            <a:pPr marL="228600" indent="-228600" eaLnBrk="1" hangingPunct="1">
              <a:buFontTx/>
              <a:buAutoNum type="arabicPeriod"/>
            </a:pPr>
            <a:r>
              <a:rPr lang="en-US" altLang="zh-CN" dirty="0" smtClean="0"/>
              <a:t>Check the Guide for Authors for specifics on which keywords should</a:t>
            </a:r>
            <a:r>
              <a:rPr lang="en-US" altLang="zh-CN" baseline="0" dirty="0" smtClean="0"/>
              <a:t> </a:t>
            </a:r>
            <a:r>
              <a:rPr lang="en-US" altLang="zh-CN" dirty="0" smtClean="0"/>
              <a:t>be used.</a:t>
            </a:r>
          </a:p>
          <a:p>
            <a:pPr marL="228600" indent="-228600" eaLnBrk="1" hangingPunct="1"/>
            <a:endParaRPr lang="en-US" dirty="0" smtClean="0"/>
          </a:p>
          <a:p>
            <a:pPr marL="228600" indent="-228600" eaLnBrk="1" hangingPunct="1"/>
            <a:r>
              <a:rPr lang="en-US" dirty="0" smtClean="0"/>
              <a:t>The green box contains actual examples</a:t>
            </a:r>
            <a:r>
              <a:rPr lang="en-US" baseline="0" dirty="0" smtClean="0"/>
              <a:t> </a:t>
            </a:r>
            <a:r>
              <a:rPr lang="en-US" dirty="0" smtClean="0"/>
              <a:t>of keywords that are associated with two articles taken from ScienceDirect.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ln/>
        </p:spPr>
        <p:txBody>
          <a:bodyPr/>
          <a:lstStyle/>
          <a:p>
            <a:pPr marL="228600" indent="-228600" eaLnBrk="1" hangingPunct="1">
              <a:buFontTx/>
              <a:buNone/>
              <a:defRPr/>
            </a:pPr>
            <a:r>
              <a:rPr lang="en-GB" altLang="zh-CN" sz="1200" dirty="0" smtClean="0"/>
              <a:t>If</a:t>
            </a:r>
            <a:r>
              <a:rPr lang="en-GB" altLang="zh-CN" sz="1200" baseline="0" dirty="0" smtClean="0"/>
              <a:t> the title catches a reader’s attention, the next thing they check is the </a:t>
            </a:r>
            <a:r>
              <a:rPr lang="en-GB" altLang="zh-CN" sz="1200" b="1" baseline="0" dirty="0" smtClean="0"/>
              <a:t>abstract.</a:t>
            </a:r>
          </a:p>
          <a:p>
            <a:pPr marL="228600" indent="-228600" eaLnBrk="1" hangingPunct="1">
              <a:buFontTx/>
              <a:buNone/>
              <a:defRPr/>
            </a:pPr>
            <a:r>
              <a:rPr lang="en-US" altLang="zh-CN" sz="1400" dirty="0" smtClean="0">
                <a:solidFill>
                  <a:srgbClr val="24789E"/>
                </a:solidFill>
                <a:latin typeface="Arial" pitchFamily="34" charset="0"/>
                <a:ea typeface="宋体" pitchFamily="2" charset="-122"/>
                <a:cs typeface="Arial" pitchFamily="34" charset="0"/>
              </a:rPr>
              <a:t>It is freely available </a:t>
            </a:r>
            <a:r>
              <a:rPr lang="en-US" sz="1200" dirty="0" smtClean="0">
                <a:solidFill>
                  <a:srgbClr val="24789E"/>
                </a:solidFill>
                <a:latin typeface="Arial" pitchFamily="34" charset="0"/>
                <a:cs typeface="Arial" pitchFamily="34" charset="0"/>
              </a:rPr>
              <a:t>in electronic abstracting &amp; indexing services [</a:t>
            </a:r>
            <a:r>
              <a:rPr lang="en-GB" sz="1100" dirty="0" smtClean="0">
                <a:solidFill>
                  <a:srgbClr val="24789E"/>
                </a:solidFill>
                <a:latin typeface="Arial" pitchFamily="34" charset="0"/>
                <a:cs typeface="Arial" pitchFamily="34" charset="0"/>
              </a:rPr>
              <a:t>PubMed, Medline, Embase, Scopus, ....]</a:t>
            </a:r>
            <a:endParaRPr lang="en-US" altLang="zh-CN" sz="1200" b="1" dirty="0" smtClean="0"/>
          </a:p>
          <a:p>
            <a:pPr marL="228600" indent="-228600" eaLnBrk="1" hangingPunct="1">
              <a:buFontTx/>
              <a:buAutoNum type="arabicPeriod"/>
              <a:defRPr/>
            </a:pPr>
            <a:r>
              <a:rPr lang="en-US" altLang="zh-CN" sz="1200" dirty="0" smtClean="0"/>
              <a:t>This should be a</a:t>
            </a:r>
            <a:r>
              <a:rPr lang="en-US" altLang="zh-CN" sz="1200" baseline="0" dirty="0" smtClean="0"/>
              <a:t> single </a:t>
            </a:r>
            <a:r>
              <a:rPr lang="en-US" altLang="zh-CN" sz="1200" dirty="0" smtClean="0"/>
              <a:t>paragraph </a:t>
            </a:r>
            <a:r>
              <a:rPr lang="en-GB" altLang="zh-CN" sz="1200" noProof="0" dirty="0" smtClean="0"/>
              <a:t>summarising</a:t>
            </a:r>
            <a:r>
              <a:rPr lang="en-US" altLang="zh-CN" sz="1200" dirty="0" smtClean="0"/>
              <a:t> the problem, the method, the results, and the conclusions.</a:t>
            </a:r>
          </a:p>
          <a:p>
            <a:pPr marL="228600" indent="-228600" eaLnBrk="1" hangingPunct="1">
              <a:buFontTx/>
              <a:buAutoNum type="arabicPeriod"/>
              <a:defRPr/>
            </a:pPr>
            <a:r>
              <a:rPr lang="en-US" altLang="zh-CN" sz="1200" dirty="0" smtClean="0"/>
              <a:t>The abstract acts as an advertisement for your article since it is freely available</a:t>
            </a:r>
            <a:r>
              <a:rPr lang="en-US" altLang="zh-CN" sz="1200" baseline="0" dirty="0" smtClean="0"/>
              <a:t> </a:t>
            </a:r>
            <a:r>
              <a:rPr lang="en-US" altLang="zh-CN" sz="1200" dirty="0" smtClean="0"/>
              <a:t>via online searching and indexing.  You want to make it as catchy and accurate as possible to</a:t>
            </a:r>
            <a:r>
              <a:rPr lang="en-US" altLang="zh-CN" sz="1200" baseline="0" dirty="0" smtClean="0"/>
              <a:t> have the greatest impact.</a:t>
            </a:r>
            <a:endParaRPr lang="en-US" altLang="zh-CN" sz="1200" dirty="0" smtClean="0"/>
          </a:p>
          <a:p>
            <a:pPr marL="228600" indent="-228600" eaLnBrk="1" hangingPunct="1">
              <a:buFontTx/>
              <a:buAutoNum type="arabicPeriod"/>
              <a:defRPr/>
            </a:pPr>
            <a:r>
              <a:rPr lang="en-US" altLang="zh-CN" sz="1200" dirty="0" smtClean="0"/>
              <a:t>An abstract written clearly will strongly encourage the reader to read the rest of your paper.</a:t>
            </a:r>
          </a:p>
          <a:p>
            <a:pPr marL="228600" indent="-228600" eaLnBrk="1" hangingPunct="1">
              <a:defRPr/>
            </a:pPr>
            <a:endParaRPr lang="en-US" altLang="zh-CN" sz="1200" dirty="0" smtClean="0"/>
          </a:p>
          <a:p>
            <a:pPr marL="228600" indent="-228600" eaLnBrk="1" hangingPunct="1">
              <a:defRPr/>
            </a:pPr>
            <a:r>
              <a:rPr lang="en-US" altLang="zh-CN" sz="1200" dirty="0" smtClean="0">
                <a:solidFill>
                  <a:srgbClr val="292929"/>
                </a:solidFill>
              </a:rPr>
              <a:t>Many authors write the abstract last so that it accurately reflects the content of the paper.  Take the</a:t>
            </a:r>
            <a:r>
              <a:rPr lang="en-US" altLang="zh-CN" sz="1200" baseline="0" dirty="0" smtClean="0">
                <a:solidFill>
                  <a:srgbClr val="292929"/>
                </a:solidFill>
              </a:rPr>
              <a:t> time to write this very carefully.</a:t>
            </a:r>
            <a:endParaRPr lang="en-US" altLang="zh-CN" sz="1200" dirty="0" smtClean="0">
              <a:solidFill>
                <a:srgbClr val="292929"/>
              </a:solidFill>
            </a:endParaRPr>
          </a:p>
          <a:p>
            <a:pPr>
              <a:defRPr/>
            </a:pPr>
            <a:endParaRPr lang="en-US" sz="1200" dirty="0" smtClean="0"/>
          </a:p>
        </p:txBody>
      </p:sp>
      <p:sp>
        <p:nvSpPr>
          <p:cNvPr id="24580" name="Slide Number Placeholder 3"/>
          <p:cNvSpPr>
            <a:spLocks noGrp="1"/>
          </p:cNvSpPr>
          <p:nvPr>
            <p:ph type="sldNum" sz="quarter" idx="5"/>
          </p:nvPr>
        </p:nvSpPr>
        <p:spPr>
          <a:noFill/>
        </p:spPr>
        <p:txBody>
          <a:bodyPr/>
          <a:lstStyle/>
          <a:p>
            <a:fld id="{321463B6-E55F-4DDB-818F-2486C2731AC8}" type="slidenum">
              <a:rPr lang="zh-CN" altLang="en-GB" smtClean="0"/>
              <a:pPr/>
              <a:t>32</a:t>
            </a:fld>
            <a:endParaRPr lang="en-GB" altLang="zh-CN"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sequence of writing the article is not the same as reading it. For most scientific fields, the most efficient way is to regard the manuscript as a wall, building it brick by brick. You start with producing your tables and figures, with captions/legends.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Then describe the Method used, then the Results found and the Discussion around these results.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Conclusion should flow on from this fairly easily.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Then you write the Introduction, as to where your work fits into the field as a whole.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Finally,</a:t>
            </a:r>
            <a:r>
              <a:rPr lang="en-GB" sz="1200" kern="1200" baseline="0" dirty="0" smtClean="0">
                <a:solidFill>
                  <a:schemeClr val="tx1"/>
                </a:solidFill>
                <a:effectLst/>
                <a:latin typeface="+mn-lt"/>
                <a:ea typeface="+mn-ea"/>
                <a:cs typeface="+mn-cs"/>
              </a:rPr>
              <a:t> the</a:t>
            </a:r>
            <a:r>
              <a:rPr lang="en-GB" sz="1200" kern="1200" dirty="0" smtClean="0">
                <a:solidFill>
                  <a:schemeClr val="tx1"/>
                </a:solidFill>
                <a:effectLst/>
                <a:latin typeface="+mn-lt"/>
                <a:ea typeface="+mn-ea"/>
                <a:cs typeface="+mn-cs"/>
              </a:rPr>
              <a:t> Title, Abstract and Keywords.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process of building the article is easier, more logical and more effective that trying to write an article in the sequence it is read.</a:t>
            </a:r>
            <a:endParaRPr lang="en-US" sz="1200" kern="1200" dirty="0" smtClean="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a:noFill/>
        </p:spPr>
        <p:txBody>
          <a:bodyPr/>
          <a:lstStyle/>
          <a:p>
            <a:fld id="{321463B6-E55F-4DDB-818F-2486C2731AC8}" type="slidenum">
              <a:rPr lang="zh-CN" altLang="en-GB" smtClean="0"/>
              <a:pPr/>
              <a:t>33</a:t>
            </a:fld>
            <a:endParaRPr lang="en-GB" altLang="zh-CN"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C70EC03-B5A1-4DC2-B35F-A0D953DE0380}" type="slidenum">
              <a:rPr lang="en-US" smtClean="0"/>
              <a:pPr/>
              <a:t>34</a:t>
            </a:fld>
            <a:endParaRPr lang="en-US" dirty="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679768" y="4717632"/>
            <a:ext cx="5438140" cy="4465977"/>
          </a:xfrm>
          <a:noFill/>
          <a:ln/>
        </p:spPr>
        <p:txBody>
          <a:bodyPr/>
          <a:lstStyle/>
          <a:p>
            <a:pPr marL="685800" lvl="1" indent="-228600" eaLnBrk="1" hangingPunct="1"/>
            <a:r>
              <a:rPr lang="en-US" altLang="zh-CN" sz="1200" dirty="0" smtClean="0">
                <a:latin typeface="+mn-lt"/>
              </a:rPr>
              <a:t>The </a:t>
            </a:r>
            <a:r>
              <a:rPr lang="en-US" altLang="zh-CN" sz="1200" b="1" dirty="0" smtClean="0">
                <a:latin typeface="+mn-lt"/>
              </a:rPr>
              <a:t>Introduction</a:t>
            </a:r>
            <a:r>
              <a:rPr lang="en-US" altLang="zh-CN" sz="1200" dirty="0" smtClean="0">
                <a:latin typeface="+mn-lt"/>
              </a:rPr>
              <a:t> is </a:t>
            </a:r>
            <a:r>
              <a:rPr lang="en-US" altLang="zh-CN" sz="1200" b="1" dirty="0" smtClean="0">
                <a:latin typeface="+mn-lt"/>
              </a:rPr>
              <a:t>used to provide context</a:t>
            </a:r>
            <a:r>
              <a:rPr lang="en-US" altLang="zh-CN" sz="1200" dirty="0" smtClean="0">
                <a:latin typeface="+mn-lt"/>
              </a:rPr>
              <a:t> for your manuscript and convince readers why your work advances a</a:t>
            </a:r>
            <a:r>
              <a:rPr lang="en-US" altLang="zh-CN" sz="1200" baseline="0" dirty="0" smtClean="0">
                <a:latin typeface="+mn-lt"/>
              </a:rPr>
              <a:t> </a:t>
            </a:r>
            <a:r>
              <a:rPr lang="en-US" altLang="zh-CN" sz="1200" dirty="0" smtClean="0">
                <a:latin typeface="+mn-lt"/>
              </a:rPr>
              <a:t>field of study.</a:t>
            </a:r>
          </a:p>
          <a:p>
            <a:pPr marL="685800" lvl="1" indent="-228600" eaLnBrk="1" hangingPunct="1">
              <a:buFontTx/>
              <a:buAutoNum type="arabicPeriod"/>
            </a:pPr>
            <a:r>
              <a:rPr lang="en-US" altLang="zh-CN" sz="1200" dirty="0" smtClean="0">
                <a:latin typeface="+mn-lt"/>
              </a:rPr>
              <a:t>Be concise in the introduction</a:t>
            </a:r>
            <a:r>
              <a:rPr lang="en-US" altLang="zh-CN" sz="1200" baseline="0" dirty="0" smtClean="0">
                <a:latin typeface="+mn-lt"/>
              </a:rPr>
              <a:t> but give the reader enough information to understand why the work is important. </a:t>
            </a:r>
            <a:r>
              <a:rPr lang="en-US" altLang="zh-CN" sz="1200" dirty="0" smtClean="0">
                <a:latin typeface="+mn-lt"/>
              </a:rPr>
              <a:t>Introductions of Letters can be shorter, sometimes only one paragraph. This</a:t>
            </a:r>
            <a:r>
              <a:rPr lang="en-US" altLang="zh-CN" sz="1200" baseline="0" dirty="0" smtClean="0">
                <a:latin typeface="+mn-lt"/>
              </a:rPr>
              <a:t> section shouldn’t be</a:t>
            </a:r>
            <a:r>
              <a:rPr lang="en-US" altLang="zh-CN" sz="1200" dirty="0" smtClean="0">
                <a:latin typeface="+mn-lt"/>
              </a:rPr>
              <a:t> a history lesson</a:t>
            </a:r>
            <a:r>
              <a:rPr lang="en-US" altLang="zh-CN" sz="1200" baseline="0" dirty="0" smtClean="0">
                <a:latin typeface="+mn-lt"/>
              </a:rPr>
              <a:t> but </a:t>
            </a:r>
            <a:r>
              <a:rPr lang="en-US" altLang="zh-CN" sz="1200" baseline="0" dirty="0" smtClean="0">
                <a:solidFill>
                  <a:schemeClr val="accent2"/>
                </a:solidFill>
                <a:latin typeface="+mn-lt"/>
              </a:rPr>
              <a:t>y</a:t>
            </a:r>
            <a:r>
              <a:rPr lang="en-US" altLang="zh-CN" sz="1200" dirty="0" smtClean="0">
                <a:solidFill>
                  <a:schemeClr val="accent2"/>
                </a:solidFill>
                <a:latin typeface="+mn-lt"/>
              </a:rPr>
              <a:t>ou do need to introduce the main scientific publications on which your work is based. </a:t>
            </a:r>
            <a:r>
              <a:rPr lang="en-US" altLang="zh-CN" sz="1200" baseline="0" dirty="0" smtClean="0">
                <a:solidFill>
                  <a:schemeClr val="accent2"/>
                </a:solidFill>
                <a:latin typeface="+mn-lt"/>
              </a:rPr>
              <a:t> </a:t>
            </a:r>
            <a:r>
              <a:rPr lang="en-US" altLang="zh-CN" sz="1200" dirty="0" smtClean="0">
                <a:solidFill>
                  <a:schemeClr val="accent2"/>
                </a:solidFill>
                <a:latin typeface="+mn-lt"/>
              </a:rPr>
              <a:t>Cite a couple of original and important works, including recent review articles, to give the reader a sense of how your work fits into the literature.  </a:t>
            </a:r>
            <a:r>
              <a:rPr lang="en-US" altLang="zh-CN" sz="1200" b="1" dirty="0" smtClean="0">
                <a:solidFill>
                  <a:schemeClr val="accent2"/>
                </a:solidFill>
                <a:latin typeface="+mn-lt"/>
              </a:rPr>
              <a:t> </a:t>
            </a:r>
            <a:r>
              <a:rPr lang="en-US" altLang="zh-CN" sz="1200" dirty="0" smtClean="0">
                <a:solidFill>
                  <a:schemeClr val="accent2"/>
                </a:solidFill>
                <a:latin typeface="+mn-lt"/>
              </a:rPr>
              <a:t>But, take</a:t>
            </a:r>
            <a:r>
              <a:rPr lang="en-US" altLang="zh-CN" sz="1200" baseline="0" dirty="0" smtClean="0">
                <a:solidFill>
                  <a:schemeClr val="accent2"/>
                </a:solidFill>
                <a:latin typeface="+mn-lt"/>
              </a:rPr>
              <a:t> care to not make </a:t>
            </a:r>
            <a:r>
              <a:rPr lang="en-US" altLang="zh-CN" sz="1200" dirty="0" smtClean="0">
                <a:solidFill>
                  <a:schemeClr val="accent2"/>
                </a:solidFill>
                <a:latin typeface="+mn-lt"/>
              </a:rPr>
              <a:t>citations to irrelevant references, including your own. </a:t>
            </a:r>
            <a:endParaRPr lang="en-US" altLang="zh-CN" sz="1200" dirty="0" smtClean="0">
              <a:latin typeface="+mn-lt"/>
            </a:endParaRPr>
          </a:p>
          <a:p>
            <a:pPr marL="685800" lvl="1" indent="-228600" eaLnBrk="1" hangingPunct="1">
              <a:buFontTx/>
              <a:buAutoNum type="arabicPeriod"/>
            </a:pPr>
            <a:r>
              <a:rPr lang="en-US" altLang="zh-CN" sz="1200" dirty="0" smtClean="0">
                <a:latin typeface="+mn-lt"/>
              </a:rPr>
              <a:t>Make sure you clearly address the following:  what is the problem you are ultimately trying to solve?  Are there any solutions?  If</a:t>
            </a:r>
            <a:r>
              <a:rPr lang="en-US" altLang="zh-CN" sz="1200" baseline="0" dirty="0" smtClean="0">
                <a:latin typeface="+mn-lt"/>
              </a:rPr>
              <a:t> so, w</a:t>
            </a:r>
            <a:r>
              <a:rPr lang="en-US" altLang="zh-CN" sz="1200" dirty="0" smtClean="0">
                <a:latin typeface="+mn-lt"/>
              </a:rPr>
              <a:t>hat is the best solution</a:t>
            </a:r>
            <a:r>
              <a:rPr lang="en-US" altLang="zh-CN" sz="1200" baseline="0" dirty="0" smtClean="0">
                <a:latin typeface="+mn-lt"/>
              </a:rPr>
              <a:t> and w</a:t>
            </a:r>
            <a:r>
              <a:rPr lang="en-US" altLang="zh-CN" sz="1200" dirty="0" smtClean="0">
                <a:latin typeface="+mn-lt"/>
              </a:rPr>
              <a:t>hat is it’s limitations?  What is your work trying to achieve?</a:t>
            </a:r>
          </a:p>
          <a:p>
            <a:pPr marL="685800" lvl="1" indent="-228600" eaLnBrk="1" hangingPunct="1">
              <a:buFontTx/>
              <a:buAutoNum type="arabicPeriod"/>
            </a:pPr>
            <a:r>
              <a:rPr lang="en-US" altLang="zh-CN" sz="1200" dirty="0" smtClean="0">
                <a:latin typeface="+mn-lt"/>
              </a:rPr>
              <a:t>Provide a perspective that is consistent with the journal where you are submitting.</a:t>
            </a:r>
          </a:p>
          <a:p>
            <a:pPr marL="685800" lvl="1" indent="-228600" eaLnBrk="1" hangingPunct="1">
              <a:buFontTx/>
              <a:buNone/>
            </a:pPr>
            <a:endParaRPr lang="en-GB" altLang="zh-CN" sz="1200" dirty="0" smtClean="0">
              <a:latin typeface="+mn-lt"/>
            </a:endParaRPr>
          </a:p>
          <a:p>
            <a:pPr marL="685800" lvl="1" indent="-228600" eaLnBrk="1" hangingPunct="1">
              <a:buFontTx/>
              <a:buNone/>
            </a:pPr>
            <a:r>
              <a:rPr lang="en-GB" altLang="zh-CN" sz="1200" dirty="0" smtClean="0">
                <a:latin typeface="+mn-lt"/>
              </a:rPr>
              <a:t>Though</a:t>
            </a:r>
            <a:r>
              <a:rPr lang="en-GB" altLang="zh-CN" sz="1200" baseline="0" dirty="0" smtClean="0">
                <a:latin typeface="+mn-lt"/>
              </a:rPr>
              <a:t> it can be tempting to re-use introductions from your previous papers on similar studies, every paper should present a new result and the work should be specifically motivated.  This requires a unique introduction every time.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AC54151-3016-4289-AF75-956463644238}" type="slidenum">
              <a:rPr lang="en-US" smtClean="0"/>
              <a:pPr/>
              <a:t>35</a:t>
            </a:fld>
            <a:endParaRPr lang="en-US" dirty="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679768" y="4717632"/>
            <a:ext cx="5438140" cy="4465977"/>
          </a:xfrm>
          <a:noFill/>
          <a:ln/>
        </p:spPr>
        <p:txBody>
          <a:bodyPr/>
          <a:lstStyle/>
          <a:p>
            <a:pPr marL="228600" indent="-228600" eaLnBrk="1" hangingPunct="1"/>
            <a:r>
              <a:rPr lang="en-US" altLang="zh-CN" b="1" dirty="0" smtClean="0">
                <a:latin typeface="+mn-lt"/>
              </a:rPr>
              <a:t>The Methods section describes how you studied the problem.</a:t>
            </a:r>
          </a:p>
          <a:p>
            <a:pPr marL="228600" indent="-228600" eaLnBrk="1" hangingPunct="1">
              <a:buFontTx/>
              <a:buAutoNum type="arabicPeriod"/>
            </a:pPr>
            <a:r>
              <a:rPr lang="en-US" altLang="zh-CN" dirty="0" smtClean="0">
                <a:latin typeface="+mn-lt"/>
              </a:rPr>
              <a:t>It is important to be detailed</a:t>
            </a:r>
            <a:r>
              <a:rPr lang="en-US" altLang="zh-CN" baseline="0" dirty="0" smtClean="0">
                <a:latin typeface="+mn-lt"/>
              </a:rPr>
              <a:t> -</a:t>
            </a:r>
            <a:r>
              <a:rPr lang="en-US" altLang="zh-CN" dirty="0" smtClean="0">
                <a:latin typeface="+mn-lt"/>
              </a:rPr>
              <a:t> a knowledgeable reader should be able to reproduce the experiment.</a:t>
            </a:r>
          </a:p>
          <a:p>
            <a:pPr marL="228600" indent="-228600" eaLnBrk="1" hangingPunct="1">
              <a:buFontTx/>
              <a:buAutoNum type="arabicPeriod"/>
            </a:pPr>
            <a:r>
              <a:rPr lang="en-US" altLang="zh-CN" dirty="0" smtClean="0">
                <a:latin typeface="+mn-lt"/>
              </a:rPr>
              <a:t>Any previously published procedures should not be re-written in detail.  Those can be noted in the References or described in the Supporting Materials sections.</a:t>
            </a:r>
          </a:p>
          <a:p>
            <a:pPr marL="228600" indent="-228600" eaLnBrk="1" hangingPunct="1">
              <a:buFontTx/>
              <a:buAutoNum type="arabicPeriod"/>
            </a:pPr>
            <a:r>
              <a:rPr lang="en-US" altLang="zh-CN" dirty="0" smtClean="0">
                <a:latin typeface="+mn-lt"/>
              </a:rPr>
              <a:t>Identify the equipment and materials used in experiments, along with </a:t>
            </a:r>
            <a:r>
              <a:rPr lang="en-US" altLang="zh-CN" baseline="0" dirty="0" smtClean="0">
                <a:latin typeface="+mn-lt"/>
              </a:rPr>
              <a:t>their</a:t>
            </a:r>
            <a:r>
              <a:rPr lang="en-US" altLang="zh-CN" dirty="0" smtClean="0">
                <a:latin typeface="+mn-lt"/>
              </a:rPr>
              <a:t> sources if there is the chance for variability of quality of these items.  If</a:t>
            </a:r>
            <a:r>
              <a:rPr lang="en-US" altLang="zh-CN" baseline="0" dirty="0" smtClean="0">
                <a:latin typeface="+mn-lt"/>
              </a:rPr>
              <a:t> the work is computational or theoretical, here you can describe code, computational, or analytical methods.</a:t>
            </a:r>
            <a:endParaRPr lang="en-US" altLang="zh-CN" dirty="0" smtClean="0">
              <a:latin typeface="+mn-l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81D1CC63-871E-4DC7-B294-123CEED662CB}" type="slidenum">
              <a:rPr lang="zh-CN" altLang="en-GB" smtClean="0"/>
              <a:pPr/>
              <a:t>36</a:t>
            </a:fld>
            <a:endParaRPr lang="en-GB" altLang="zh-CN" dirty="0" smtClean="0"/>
          </a:p>
        </p:txBody>
      </p:sp>
      <p:sp>
        <p:nvSpPr>
          <p:cNvPr id="28675"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ln/>
        </p:spPr>
        <p:txBody>
          <a:bodyPr/>
          <a:lstStyle/>
          <a:p>
            <a:pPr marL="228600" indent="-228600" eaLnBrk="1" hangingPunct="1">
              <a:lnSpc>
                <a:spcPct val="90000"/>
              </a:lnSpc>
              <a:buFontTx/>
              <a:buNone/>
              <a:defRPr/>
            </a:pPr>
            <a:r>
              <a:rPr lang="en-GB" altLang="zh-CN" sz="1200" dirty="0" smtClean="0">
                <a:latin typeface="+mn-lt"/>
              </a:rPr>
              <a:t>Moving on to</a:t>
            </a:r>
            <a:r>
              <a:rPr lang="en-GB" altLang="zh-CN" sz="1200" baseline="0" dirty="0" smtClean="0">
                <a:latin typeface="+mn-lt"/>
              </a:rPr>
              <a:t> the results section.  This is where you describe the important results of your research.</a:t>
            </a:r>
            <a:endParaRPr lang="en-US" altLang="zh-CN" sz="1200" dirty="0" smtClean="0">
              <a:latin typeface="+mn-lt"/>
            </a:endParaRPr>
          </a:p>
          <a:p>
            <a:pPr marL="228600" indent="-228600" eaLnBrk="1" hangingPunct="1">
              <a:lnSpc>
                <a:spcPct val="90000"/>
              </a:lnSpc>
              <a:buFontTx/>
              <a:buAutoNum type="arabicPeriod"/>
              <a:defRPr/>
            </a:pPr>
            <a:r>
              <a:rPr lang="en-US" altLang="zh-CN" sz="1200" dirty="0" smtClean="0">
                <a:latin typeface="+mn-lt"/>
              </a:rPr>
              <a:t>You should </a:t>
            </a:r>
            <a:r>
              <a:rPr lang="en-US" altLang="zh-CN" sz="1200" b="1" dirty="0" smtClean="0">
                <a:latin typeface="+mn-lt"/>
              </a:rPr>
              <a:t>present the results that are essential to the discussion </a:t>
            </a:r>
            <a:r>
              <a:rPr lang="en-US" altLang="zh-CN" sz="1200" dirty="0" smtClean="0">
                <a:latin typeface="+mn-lt"/>
              </a:rPr>
              <a:t>which means that</a:t>
            </a:r>
            <a:r>
              <a:rPr lang="en-US" altLang="zh-CN" sz="1200" baseline="0" dirty="0" smtClean="0">
                <a:latin typeface="+mn-lt"/>
              </a:rPr>
              <a:t> o</a:t>
            </a:r>
            <a:r>
              <a:rPr lang="en-US" altLang="zh-CN" sz="1200" dirty="0" smtClean="0">
                <a:latin typeface="+mn-lt"/>
              </a:rPr>
              <a:t>nly data of primary importance should be shared. </a:t>
            </a:r>
            <a:r>
              <a:rPr lang="en-US" altLang="zh-CN" sz="1200" baseline="0" dirty="0" smtClean="0">
                <a:latin typeface="+mn-lt"/>
              </a:rPr>
              <a:t> Data of secondary importance should be put in the </a:t>
            </a:r>
            <a:r>
              <a:rPr lang="en-US" altLang="zh-CN" sz="1200" u="sng" dirty="0" smtClean="0">
                <a:latin typeface="+mn-lt"/>
              </a:rPr>
              <a:t>Supporting or Supplementary</a:t>
            </a:r>
            <a:r>
              <a:rPr lang="en-US" altLang="zh-CN" sz="1200" u="sng" baseline="0" dirty="0" smtClean="0">
                <a:latin typeface="+mn-lt"/>
              </a:rPr>
              <a:t> </a:t>
            </a:r>
            <a:r>
              <a:rPr lang="en-US" altLang="zh-CN" sz="1200" u="sng" dirty="0" smtClean="0">
                <a:latin typeface="+mn-lt"/>
              </a:rPr>
              <a:t>Materials</a:t>
            </a:r>
            <a:r>
              <a:rPr lang="en-US" altLang="zh-CN" sz="1200" dirty="0" smtClean="0">
                <a:latin typeface="+mn-lt"/>
              </a:rPr>
              <a:t> section.</a:t>
            </a:r>
          </a:p>
          <a:p>
            <a:pPr marL="228600" indent="-228600" eaLnBrk="1" hangingPunct="1">
              <a:lnSpc>
                <a:spcPct val="90000"/>
              </a:lnSpc>
              <a:defRPr/>
            </a:pPr>
            <a:r>
              <a:rPr lang="en-US" altLang="zh-CN" sz="1200" dirty="0" smtClean="0">
                <a:latin typeface="+mn-lt"/>
              </a:rPr>
              <a:t>     But do not attempt to “hide” data in the hope of saving it for a later paper, or split the results</a:t>
            </a:r>
            <a:r>
              <a:rPr lang="en-US" altLang="zh-CN" sz="1200" baseline="0" dirty="0" smtClean="0">
                <a:latin typeface="+mn-lt"/>
              </a:rPr>
              <a:t> of one project into many papers.  This dilutes the effect of the work, results in lower quality papers and y</a:t>
            </a:r>
            <a:r>
              <a:rPr lang="en-US" altLang="zh-CN" sz="1200" dirty="0" smtClean="0">
                <a:latin typeface="+mn-lt"/>
              </a:rPr>
              <a:t>ou may lose evidence that re-enforces your conclusions. </a:t>
            </a:r>
          </a:p>
          <a:p>
            <a:pPr marL="228600" indent="-228600" eaLnBrk="1" hangingPunct="1">
              <a:lnSpc>
                <a:spcPct val="90000"/>
              </a:lnSpc>
              <a:defRPr/>
            </a:pPr>
            <a:r>
              <a:rPr lang="en-US" sz="1200" dirty="0" smtClean="0">
                <a:latin typeface="+mn-lt"/>
              </a:rPr>
              <a:t>2. </a:t>
            </a:r>
            <a:r>
              <a:rPr lang="en-US" sz="1200" b="1" dirty="0" smtClean="0">
                <a:latin typeface="+mn-lt"/>
              </a:rPr>
              <a:t>Use sub-headings </a:t>
            </a:r>
            <a:r>
              <a:rPr lang="en-US" altLang="zh-CN" sz="1200" b="1" dirty="0" smtClean="0">
                <a:latin typeface="+mn-lt"/>
              </a:rPr>
              <a:t>to keep results of the same type together </a:t>
            </a:r>
            <a:r>
              <a:rPr lang="en-US" altLang="zh-CN" sz="1200" dirty="0" smtClean="0">
                <a:latin typeface="+mn-lt"/>
              </a:rPr>
              <a:t>– this will make it easier to review and read.  Number these sub-sections for the convenience of internal cross-referencing. Decide on a logical order of the data that tells a clear</a:t>
            </a:r>
            <a:r>
              <a:rPr lang="en-US" altLang="zh-CN" sz="1200" baseline="0" dirty="0" smtClean="0">
                <a:latin typeface="+mn-lt"/>
              </a:rPr>
              <a:t> story.</a:t>
            </a:r>
            <a:endParaRPr lang="en-US" altLang="zh-CN" sz="1200" dirty="0" smtClean="0">
              <a:latin typeface="+mn-lt"/>
            </a:endParaRPr>
          </a:p>
          <a:p>
            <a:pPr marL="228600" marR="0" indent="-228600" algn="l" defTabSz="914400" rtl="0" eaLnBrk="1" fontAlgn="auto" latinLnBrk="0" hangingPunct="1">
              <a:lnSpc>
                <a:spcPct val="90000"/>
              </a:lnSpc>
              <a:spcBef>
                <a:spcPts val="0"/>
              </a:spcBef>
              <a:spcAft>
                <a:spcPts val="0"/>
              </a:spcAft>
              <a:buClrTx/>
              <a:buSzTx/>
              <a:buFontTx/>
              <a:buAutoNum type="arabicPeriod" startAt="3"/>
              <a:tabLst/>
              <a:defRPr/>
            </a:pPr>
            <a:r>
              <a:rPr lang="en-US" sz="1200" dirty="0" smtClean="0">
                <a:latin typeface="+mn-lt"/>
              </a:rPr>
              <a:t>Highlight</a:t>
            </a:r>
            <a:r>
              <a:rPr lang="en-US" sz="1200" baseline="0" dirty="0" smtClean="0">
                <a:latin typeface="+mn-lt"/>
              </a:rPr>
              <a:t> findings which further understanding in the field, or those that differ from previous findings and explain any unexpected results.</a:t>
            </a:r>
          </a:p>
          <a:p>
            <a:pPr marL="228600" marR="0" indent="-228600" algn="l" defTabSz="914400" rtl="0" eaLnBrk="1" fontAlgn="auto" latinLnBrk="0" hangingPunct="1">
              <a:lnSpc>
                <a:spcPct val="90000"/>
              </a:lnSpc>
              <a:spcBef>
                <a:spcPts val="0"/>
              </a:spcBef>
              <a:spcAft>
                <a:spcPts val="0"/>
              </a:spcAft>
              <a:buClrTx/>
              <a:buSzTx/>
              <a:buFontTx/>
              <a:buNone/>
              <a:tabLst/>
              <a:defRPr/>
            </a:pPr>
            <a:endParaRPr lang="en-GB" sz="1200" dirty="0" smtClean="0">
              <a:latin typeface="+mn-lt"/>
              <a:ea typeface="宋体" pitchFamily="2" charset="-122"/>
            </a:endParaRPr>
          </a:p>
          <a:p>
            <a:pPr marL="228600" indent="-228600" eaLnBrk="1" hangingPunct="1">
              <a:lnSpc>
                <a:spcPct val="90000"/>
              </a:lnSpc>
            </a:pPr>
            <a:r>
              <a:rPr lang="en-US" altLang="zh-CN" sz="1200" b="1" dirty="0" smtClean="0">
                <a:latin typeface="+mn-lt"/>
              </a:rPr>
              <a:t>Illustrations, including figures and tables</a:t>
            </a:r>
            <a:r>
              <a:rPr lang="en-US" altLang="zh-CN" sz="1200" dirty="0" smtClean="0">
                <a:latin typeface="+mn-lt"/>
              </a:rPr>
              <a:t>, are the most efficient way to present the results. Your data are the “driving force of the paper”. Therefore, </a:t>
            </a:r>
            <a:r>
              <a:rPr lang="en-US" altLang="zh-CN" sz="1200" b="1" dirty="0" smtClean="0">
                <a:latin typeface="+mn-lt"/>
              </a:rPr>
              <a:t>your figures and illustrations are critical</a:t>
            </a:r>
            <a:r>
              <a:rPr lang="en-US" altLang="zh-CN" sz="1200" b="1" baseline="0" dirty="0" smtClean="0">
                <a:latin typeface="+mn-lt"/>
              </a:rPr>
              <a:t> </a:t>
            </a:r>
            <a:r>
              <a:rPr lang="en-US" altLang="zh-CN" sz="1200" baseline="0" dirty="0" smtClean="0">
                <a:latin typeface="+mn-lt"/>
              </a:rPr>
              <a:t>and t</a:t>
            </a:r>
            <a:r>
              <a:rPr lang="en-US" altLang="zh-CN" sz="1200" dirty="0" smtClean="0">
                <a:latin typeface="+mn-lt"/>
              </a:rPr>
              <a:t>hey</a:t>
            </a:r>
            <a:r>
              <a:rPr lang="en-US" altLang="zh-CN" sz="1200" baseline="0" dirty="0" smtClean="0">
                <a:latin typeface="+mn-lt"/>
              </a:rPr>
              <a:t> </a:t>
            </a:r>
            <a:r>
              <a:rPr lang="en-US" altLang="zh-CN" sz="1200" dirty="0" smtClean="0">
                <a:latin typeface="+mn-lt"/>
              </a:rPr>
              <a:t>should be used for ESSENTIAL data only. The legend of a figure should be brief and it should contain sufficient explanatory details to explain the figure without the need to refer to the text. </a:t>
            </a:r>
            <a:r>
              <a:rPr lang="en-US" altLang="zh-CN" sz="1200" dirty="0" smtClean="0">
                <a:solidFill>
                  <a:srgbClr val="292929"/>
                </a:solidFill>
                <a:latin typeface="+mn-lt"/>
              </a:rPr>
              <a:t>Use color ONLY</a:t>
            </a:r>
            <a:r>
              <a:rPr lang="en-US" altLang="zh-CN" sz="1200" b="1" dirty="0" smtClean="0">
                <a:solidFill>
                  <a:srgbClr val="292929"/>
                </a:solidFill>
                <a:latin typeface="+mn-lt"/>
              </a:rPr>
              <a:t> </a:t>
            </a:r>
            <a:r>
              <a:rPr lang="en-US" altLang="zh-CN" sz="1200" dirty="0" smtClean="0">
                <a:solidFill>
                  <a:srgbClr val="292929"/>
                </a:solidFill>
                <a:latin typeface="+mn-lt"/>
              </a:rPr>
              <a:t>when necessary. If different line styles can clarify the meaning, don’t use colors or other thrilling effects which can distract</a:t>
            </a:r>
            <a:r>
              <a:rPr lang="en-US" altLang="zh-CN" sz="1200" baseline="0" dirty="0" smtClean="0">
                <a:solidFill>
                  <a:srgbClr val="292929"/>
                </a:solidFill>
                <a:latin typeface="+mn-lt"/>
              </a:rPr>
              <a:t> from the content and may not appear when printed in black and white</a:t>
            </a:r>
            <a:r>
              <a:rPr lang="en-US" altLang="zh-CN" sz="1200" dirty="0" smtClean="0">
                <a:solidFill>
                  <a:srgbClr val="292929"/>
                </a:solidFill>
                <a:latin typeface="+mn-lt"/>
              </a:rPr>
              <a:t>. </a:t>
            </a:r>
            <a:endParaRPr lang="en-US" altLang="zh-CN" sz="1200" b="1" dirty="0" smtClean="0">
              <a:latin typeface="+mn-lt"/>
            </a:endParaRPr>
          </a:p>
          <a:p>
            <a:pPr marL="228600" indent="-228600" eaLnBrk="1" hangingPunct="1">
              <a:lnSpc>
                <a:spcPct val="90000"/>
              </a:lnSpc>
            </a:pPr>
            <a:r>
              <a:rPr lang="en-US" altLang="zh-CN" sz="1200" dirty="0" smtClean="0">
                <a:latin typeface="+mn-lt"/>
              </a:rPr>
              <a:t>A. </a:t>
            </a:r>
            <a:r>
              <a:rPr lang="en-US" altLang="zh-CN" sz="1200" b="1" dirty="0" smtClean="0">
                <a:latin typeface="+mn-lt"/>
              </a:rPr>
              <a:t>Graphs are often used </a:t>
            </a:r>
            <a:r>
              <a:rPr lang="en-US" altLang="zh-CN" sz="1200" dirty="0" smtClean="0">
                <a:latin typeface="+mn-lt"/>
              </a:rPr>
              <a:t>to compare experimental results with those of previous works, or with calculated/theoretical values.  Graphs should not appear</a:t>
            </a:r>
            <a:r>
              <a:rPr lang="en-US" altLang="zh-CN" sz="1200" baseline="0" dirty="0" smtClean="0">
                <a:latin typeface="+mn-lt"/>
              </a:rPr>
              <a:t> </a:t>
            </a:r>
            <a:r>
              <a:rPr lang="en-US" altLang="zh-CN" sz="1200" dirty="0" smtClean="0">
                <a:latin typeface="+mn-lt"/>
              </a:rPr>
              <a:t>crowded; try to present</a:t>
            </a:r>
            <a:r>
              <a:rPr lang="en-US" altLang="zh-CN" sz="1200" baseline="0" dirty="0" smtClean="0">
                <a:latin typeface="+mn-lt"/>
              </a:rPr>
              <a:t> at most </a:t>
            </a:r>
            <a:r>
              <a:rPr lang="en-US" altLang="zh-CN" sz="1200" dirty="0" smtClean="0">
                <a:solidFill>
                  <a:srgbClr val="292929"/>
                </a:solidFill>
                <a:latin typeface="+mn-lt"/>
              </a:rPr>
              <a:t>3 to 4 data sets per figure.  Use well-selected scales, label the axes</a:t>
            </a:r>
            <a:r>
              <a:rPr lang="en-US" altLang="zh-CN" sz="1200" baseline="0" dirty="0" smtClean="0">
                <a:solidFill>
                  <a:srgbClr val="292929"/>
                </a:solidFill>
                <a:latin typeface="+mn-lt"/>
              </a:rPr>
              <a:t> clearly</a:t>
            </a:r>
            <a:r>
              <a:rPr lang="en-US" altLang="zh-CN" sz="1200" dirty="0" smtClean="0">
                <a:solidFill>
                  <a:srgbClr val="292929"/>
                </a:solidFill>
                <a:latin typeface="+mn-lt"/>
              </a:rPr>
              <a:t>, use different</a:t>
            </a:r>
            <a:r>
              <a:rPr lang="en-US" altLang="zh-CN" sz="1200" baseline="0" dirty="0" smtClean="0">
                <a:solidFill>
                  <a:srgbClr val="292929"/>
                </a:solidFill>
                <a:latin typeface="+mn-lt"/>
              </a:rPr>
              <a:t> </a:t>
            </a:r>
            <a:r>
              <a:rPr lang="en-US" altLang="zh-CN" sz="1200" dirty="0" smtClean="0">
                <a:solidFill>
                  <a:srgbClr val="292929"/>
                </a:solidFill>
                <a:latin typeface="+mn-lt"/>
              </a:rPr>
              <a:t>symbols so that one can quickly discriminate between the data sets.   </a:t>
            </a:r>
            <a:endParaRPr lang="en-US" sz="1200" dirty="0" smtClean="0">
              <a:latin typeface="+mn-lt"/>
            </a:endParaRPr>
          </a:p>
          <a:p>
            <a:pPr marL="228600" indent="-228600" eaLnBrk="1" hangingPunct="1">
              <a:lnSpc>
                <a:spcPct val="90000"/>
              </a:lnSpc>
            </a:pPr>
            <a:r>
              <a:rPr lang="en-US" sz="1200" dirty="0" smtClean="0">
                <a:latin typeface="+mn-lt"/>
              </a:rPr>
              <a:t>B. </a:t>
            </a:r>
            <a:r>
              <a:rPr lang="en-US" altLang="zh-CN" sz="1200" b="1" dirty="0" smtClean="0">
                <a:latin typeface="+mn-lt"/>
              </a:rPr>
              <a:t>Often times tables </a:t>
            </a:r>
            <a:r>
              <a:rPr lang="en-US" altLang="zh-CN" sz="1200" dirty="0" smtClean="0">
                <a:latin typeface="+mn-lt"/>
              </a:rPr>
              <a:t>give the</a:t>
            </a:r>
            <a:r>
              <a:rPr lang="en-US" altLang="zh-CN" sz="1200" baseline="0" dirty="0" smtClean="0">
                <a:latin typeface="+mn-lt"/>
              </a:rPr>
              <a:t> </a:t>
            </a:r>
            <a:r>
              <a:rPr lang="en-US" altLang="zh-CN" sz="1200" dirty="0" smtClean="0">
                <a:latin typeface="+mn-lt"/>
              </a:rPr>
              <a:t>actual experimental results. </a:t>
            </a:r>
            <a:r>
              <a:rPr lang="en-US" altLang="zh-CN" sz="1200" dirty="0" smtClean="0">
                <a:solidFill>
                  <a:srgbClr val="292929"/>
                </a:solidFill>
                <a:latin typeface="+mn-lt"/>
              </a:rPr>
              <a:t>Do not include long boring tables</a:t>
            </a:r>
            <a:r>
              <a:rPr lang="en-US" altLang="zh-CN" sz="1200" baseline="0" dirty="0" smtClean="0">
                <a:solidFill>
                  <a:srgbClr val="292929"/>
                </a:solidFill>
                <a:latin typeface="+mn-lt"/>
              </a:rPr>
              <a:t> unless absolutely necessary (otherwise put them in the supplementary material)</a:t>
            </a:r>
            <a:r>
              <a:rPr lang="en-US" altLang="zh-CN" sz="1200" dirty="0" smtClean="0">
                <a:solidFill>
                  <a:srgbClr val="292929"/>
                </a:solidFill>
                <a:latin typeface="+mn-lt"/>
              </a:rPr>
              <a:t>, and make them as easy to read as possible.  </a:t>
            </a:r>
          </a:p>
          <a:p>
            <a:pPr marL="228600" indent="-228600" eaLnBrk="1" hangingPunct="1">
              <a:lnSpc>
                <a:spcPct val="90000"/>
              </a:lnSpc>
            </a:pPr>
            <a:r>
              <a:rPr lang="en-US" sz="1200" dirty="0" smtClean="0">
                <a:latin typeface="+mn-lt"/>
                <a:ea typeface="宋体" pitchFamily="2" charset="-122"/>
              </a:rPr>
              <a:t>C. </a:t>
            </a:r>
            <a:r>
              <a:rPr lang="en-US" altLang="zh-CN" sz="1200" dirty="0" smtClean="0">
                <a:solidFill>
                  <a:srgbClr val="292929"/>
                </a:solidFill>
                <a:latin typeface="+mn-lt"/>
              </a:rPr>
              <a:t>Every photograph or image should be</a:t>
            </a:r>
            <a:r>
              <a:rPr lang="en-US" altLang="zh-CN" sz="1200" baseline="0" dirty="0" smtClean="0">
                <a:solidFill>
                  <a:srgbClr val="292929"/>
                </a:solidFill>
                <a:latin typeface="+mn-lt"/>
              </a:rPr>
              <a:t> presented with </a:t>
            </a:r>
            <a:r>
              <a:rPr lang="en-US" altLang="zh-CN" sz="1200" dirty="0" smtClean="0">
                <a:solidFill>
                  <a:srgbClr val="292929"/>
                </a:solidFill>
                <a:latin typeface="+mn-lt"/>
              </a:rPr>
              <a:t>a scale marker and the resolution should be clear. </a:t>
            </a:r>
            <a:endParaRPr lang="en-US" sz="1200" dirty="0" smtClean="0">
              <a:latin typeface="+mn-lt"/>
            </a:endParaRPr>
          </a:p>
          <a:p>
            <a:pPr eaLnBrk="1" hangingPunct="1">
              <a:defRPr/>
            </a:pPr>
            <a:endParaRPr lang="zh-CN" altLang="en-US" sz="1200" dirty="0" smtClean="0">
              <a:latin typeface="+mn-l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F5D2703-1ED2-4427-A5AE-F0F25494EF1D}" type="slidenum">
              <a:rPr lang="en-US" smtClean="0"/>
              <a:pPr/>
              <a:t>37</a:t>
            </a:fld>
            <a:endParaRPr lang="en-US" dirty="0" smtClean="0"/>
          </a:p>
        </p:txBody>
      </p:sp>
      <p:sp>
        <p:nvSpPr>
          <p:cNvPr id="30723"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xfrm>
            <a:off x="679768" y="4717632"/>
            <a:ext cx="5438140" cy="4465977"/>
          </a:xfrm>
        </p:spPr>
        <p:txBody>
          <a:bodyPr/>
          <a:lstStyle/>
          <a:p>
            <a:pPr eaLnBrk="1" hangingPunct="1">
              <a:buFont typeface="Wingdings" pitchFamily="2" charset="2"/>
              <a:buNone/>
              <a:defRPr/>
            </a:pPr>
            <a:r>
              <a:rPr lang="en-US" altLang="zh-CN" sz="1200" dirty="0" smtClean="0">
                <a:solidFill>
                  <a:srgbClr val="292929"/>
                </a:solidFill>
                <a:effectLst>
                  <a:outerShdw blurRad="38100" dist="38100" dir="2700000" algn="tl">
                    <a:srgbClr val="C0C0C0"/>
                  </a:outerShdw>
                </a:effectLst>
                <a:latin typeface="+mn-lt"/>
              </a:rPr>
              <a:t>The Discussion is where you interpret what your results mean.</a:t>
            </a:r>
          </a:p>
          <a:p>
            <a:pPr eaLnBrk="1" hangingPunct="1">
              <a:buFont typeface="Wingdings" pitchFamily="2" charset="2"/>
              <a:buNone/>
              <a:defRPr/>
            </a:pPr>
            <a:r>
              <a:rPr lang="en-US" altLang="zh-CN" sz="1200" dirty="0" smtClean="0">
                <a:solidFill>
                  <a:srgbClr val="292929"/>
                </a:solidFill>
                <a:effectLst>
                  <a:outerShdw blurRad="38100" dist="38100" dir="2700000" algn="tl">
                    <a:srgbClr val="C0C0C0"/>
                  </a:outerShdw>
                </a:effectLst>
                <a:latin typeface="+mn-lt"/>
              </a:rPr>
              <a:t>1. </a:t>
            </a:r>
            <a:r>
              <a:rPr lang="en-US" altLang="zh-CN" sz="1200" b="1" dirty="0" smtClean="0">
                <a:solidFill>
                  <a:srgbClr val="292929"/>
                </a:solidFill>
                <a:effectLst>
                  <a:outerShdw blurRad="38100" dist="38100" dir="2700000" algn="tl">
                    <a:srgbClr val="C0C0C0"/>
                  </a:outerShdw>
                </a:effectLst>
                <a:latin typeface="+mn-lt"/>
              </a:rPr>
              <a:t>This is the most important section of the article</a:t>
            </a:r>
            <a:r>
              <a:rPr lang="en-US" altLang="zh-CN" sz="1200" dirty="0" smtClean="0">
                <a:solidFill>
                  <a:srgbClr val="292929"/>
                </a:solidFill>
                <a:effectLst>
                  <a:outerShdw blurRad="38100" dist="38100" dir="2700000" algn="tl">
                    <a:srgbClr val="C0C0C0"/>
                  </a:outerShdw>
                </a:effectLst>
                <a:latin typeface="+mn-lt"/>
              </a:rPr>
              <a:t>.  This is wh</a:t>
            </a:r>
            <a:r>
              <a:rPr lang="en-US" altLang="zh-CN" sz="1200" dirty="0" smtClean="0">
                <a:latin typeface="+mn-lt"/>
              </a:rPr>
              <a:t>ere you get the chance to SELL your data! A huge number of manuscripts are rejected because the Discussion is weak or only includes mere description</a:t>
            </a:r>
            <a:r>
              <a:rPr lang="en-US" altLang="zh-CN" sz="1200" baseline="0" dirty="0" smtClean="0">
                <a:latin typeface="+mn-lt"/>
              </a:rPr>
              <a:t> of the results</a:t>
            </a:r>
            <a:r>
              <a:rPr lang="en-US" altLang="zh-CN" sz="1200" dirty="0" smtClean="0">
                <a:latin typeface="+mn-lt"/>
              </a:rPr>
              <a:t>.</a:t>
            </a:r>
          </a:p>
          <a:p>
            <a:pPr eaLnBrk="1" hangingPunct="1">
              <a:buFont typeface="Wingdings" pitchFamily="2" charset="2"/>
              <a:buNone/>
              <a:defRPr/>
            </a:pPr>
            <a:r>
              <a:rPr lang="en-US" altLang="zh-CN" sz="1200" dirty="0" smtClean="0">
                <a:latin typeface="+mn-lt"/>
              </a:rPr>
              <a:t>2. Make</a:t>
            </a:r>
            <a:r>
              <a:rPr lang="en-US" altLang="zh-CN" sz="1200" baseline="0" dirty="0" smtClean="0">
                <a:latin typeface="+mn-lt"/>
              </a:rPr>
              <a:t> sure</a:t>
            </a:r>
            <a:r>
              <a:rPr lang="en-US" altLang="zh-CN" sz="1200" dirty="0" smtClean="0">
                <a:latin typeface="+mn-lt"/>
              </a:rPr>
              <a:t> the Discussion corresponds to and compliments the Results, But do not simply repeat the results here. </a:t>
            </a:r>
          </a:p>
          <a:p>
            <a:pPr eaLnBrk="1" hangingPunct="1">
              <a:buFont typeface="Wingdings" pitchFamily="2" charset="2"/>
              <a:buNone/>
              <a:defRPr/>
            </a:pPr>
            <a:r>
              <a:rPr lang="en-US" altLang="zh-CN" sz="1200" dirty="0" smtClean="0">
                <a:latin typeface="+mn-lt"/>
              </a:rPr>
              <a:t>3. Compare other published results with your own,  And DO NOT ignore work in disagreement with yours – confront it and convince the reader that you are correct or better.</a:t>
            </a:r>
          </a:p>
          <a:p>
            <a:pPr eaLnBrk="1" hangingPunct="1">
              <a:defRPr/>
            </a:pPr>
            <a:endParaRPr lang="en-US" altLang="zh-CN" sz="1200" dirty="0" smtClean="0">
              <a:latin typeface="+mn-lt"/>
            </a:endParaRPr>
          </a:p>
          <a:p>
            <a:pPr eaLnBrk="1" hangingPunct="1">
              <a:defRPr/>
            </a:pPr>
            <a:r>
              <a:rPr lang="en-US" altLang="zh-CN" sz="1200" b="1" dirty="0" smtClean="0">
                <a:latin typeface="+mn-lt"/>
              </a:rPr>
              <a:t>Be careful not to use the following:</a:t>
            </a:r>
          </a:p>
          <a:p>
            <a:pPr eaLnBrk="1" hangingPunct="1">
              <a:defRPr/>
            </a:pPr>
            <a:r>
              <a:rPr lang="en-US" altLang="zh-CN" sz="1200" dirty="0" smtClean="0">
                <a:latin typeface="+mn-lt"/>
              </a:rPr>
              <a:t>- Statements that go beyond what the results can support</a:t>
            </a:r>
          </a:p>
          <a:p>
            <a:pPr eaLnBrk="1" hangingPunct="1">
              <a:defRPr/>
            </a:pPr>
            <a:r>
              <a:rPr lang="en-US" altLang="zh-CN" sz="1200" dirty="0" smtClean="0">
                <a:latin typeface="+mn-lt"/>
              </a:rPr>
              <a:t>- Non-specific expressions such as “higher temperature” or “at a lower rate”;  use quantitative descriptions instead</a:t>
            </a:r>
          </a:p>
          <a:p>
            <a:pPr eaLnBrk="1" hangingPunct="1">
              <a:defRPr/>
            </a:pPr>
            <a:r>
              <a:rPr lang="en-US" altLang="zh-CN" sz="1200" dirty="0" smtClean="0">
                <a:latin typeface="+mn-lt"/>
              </a:rPr>
              <a:t>- The introduction of new terms not already defined or mentioned in your paper</a:t>
            </a:r>
          </a:p>
          <a:p>
            <a:pPr eaLnBrk="1" hangingPunct="1">
              <a:defRPr/>
            </a:pPr>
            <a:r>
              <a:rPr lang="en-US" altLang="zh-CN" sz="1200" dirty="0" smtClean="0">
                <a:latin typeface="+mn-lt"/>
              </a:rPr>
              <a:t>- Speculations on possible interpretations are allowed. But these should be carefully</a:t>
            </a:r>
            <a:r>
              <a:rPr lang="en-US" altLang="zh-CN" sz="1200" baseline="0" dirty="0" smtClean="0">
                <a:latin typeface="+mn-lt"/>
              </a:rPr>
              <a:t> explained and </a:t>
            </a:r>
            <a:r>
              <a:rPr lang="en-US" altLang="zh-CN" sz="1200" dirty="0" smtClean="0">
                <a:latin typeface="+mn-lt"/>
              </a:rPr>
              <a:t>rooted in fact, rather than imagination.</a:t>
            </a:r>
          </a:p>
          <a:p>
            <a:pPr eaLnBrk="1" hangingPunct="1">
              <a:buFont typeface="Wingdings" pitchFamily="2" charset="2"/>
              <a:buNone/>
              <a:defRPr/>
            </a:pPr>
            <a:endParaRPr lang="en-US" altLang="zh-CN" sz="1200" dirty="0" smtClean="0">
              <a:solidFill>
                <a:srgbClr val="292929"/>
              </a:solidFill>
              <a:effectLst>
                <a:outerShdw blurRad="38100" dist="38100" dir="2700000" algn="tl">
                  <a:srgbClr val="C0C0C0"/>
                </a:outerShdw>
              </a:effectLst>
              <a:latin typeface="+mn-lt"/>
            </a:endParaRPr>
          </a:p>
          <a:p>
            <a:pPr eaLnBrk="1" hangingPunct="1">
              <a:defRPr/>
            </a:pPr>
            <a:r>
              <a:rPr lang="en-US" altLang="zh-CN" sz="1200" dirty="0" smtClean="0">
                <a:solidFill>
                  <a:srgbClr val="292929"/>
                </a:solidFill>
                <a:latin typeface="+mn-lt"/>
              </a:rPr>
              <a:t>If you need</a:t>
            </a:r>
            <a:r>
              <a:rPr lang="en-US" altLang="zh-CN" sz="1200" baseline="0" dirty="0" smtClean="0">
                <a:solidFill>
                  <a:srgbClr val="292929"/>
                </a:solidFill>
                <a:latin typeface="+mn-lt"/>
              </a:rPr>
              <a:t> to revise the </a:t>
            </a:r>
            <a:r>
              <a:rPr lang="en-US" altLang="zh-CN" sz="1200" dirty="0" smtClean="0">
                <a:solidFill>
                  <a:srgbClr val="292929"/>
                </a:solidFill>
                <a:latin typeface="+mn-lt"/>
              </a:rPr>
              <a:t>Results or Discussion this may involve</a:t>
            </a:r>
            <a:r>
              <a:rPr lang="en-US" altLang="zh-CN" sz="1200" baseline="0" dirty="0" smtClean="0">
                <a:solidFill>
                  <a:srgbClr val="292929"/>
                </a:solidFill>
                <a:latin typeface="+mn-lt"/>
              </a:rPr>
              <a:t> a lot of work and require </a:t>
            </a:r>
            <a:r>
              <a:rPr lang="en-US" altLang="zh-CN" sz="1200" dirty="0" smtClean="0">
                <a:solidFill>
                  <a:srgbClr val="292929"/>
                </a:solidFill>
                <a:latin typeface="+mn-lt"/>
              </a:rPr>
              <a:t>further experiments, derivations, or simulations. Sometimes you may not be able to clarify your idea just in words because some critical items have not been studied substantially – make sure</a:t>
            </a:r>
            <a:r>
              <a:rPr lang="en-US" altLang="zh-CN" sz="1200" baseline="0" dirty="0" smtClean="0">
                <a:solidFill>
                  <a:srgbClr val="292929"/>
                </a:solidFill>
                <a:latin typeface="+mn-lt"/>
              </a:rPr>
              <a:t> your message is complete before you start writing or submit</a:t>
            </a:r>
            <a:r>
              <a:rPr lang="en-US" altLang="zh-CN" sz="1200" dirty="0" smtClean="0">
                <a:solidFill>
                  <a:srgbClr val="292929"/>
                </a:solidFill>
                <a:latin typeface="+mn-lt"/>
              </a:rPr>
              <a:t>.</a:t>
            </a:r>
          </a:p>
          <a:p>
            <a:pPr eaLnBrk="1" hangingPunct="1">
              <a:defRPr/>
            </a:pPr>
            <a:endParaRPr lang="zh-CN" altLang="en-US" sz="1200" dirty="0" smtClean="0">
              <a:latin typeface="+mn-lt"/>
            </a:endParaRPr>
          </a:p>
          <a:p>
            <a:pPr eaLnBrk="1" hangingPunct="1">
              <a:defRPr/>
            </a:pPr>
            <a:endParaRPr lang="en-US" sz="1200" dirty="0" smtClean="0">
              <a:latin typeface="+mn-l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D572EA3-AC51-42E2-B04B-E2BBE8164F4E}" type="slidenum">
              <a:rPr lang="en-US" smtClean="0"/>
              <a:pPr/>
              <a:t>38</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679768" y="4717632"/>
            <a:ext cx="5438140" cy="4465977"/>
          </a:xfrm>
          <a:noFill/>
          <a:ln/>
        </p:spPr>
        <p:txBody>
          <a:bodyPr/>
          <a:lstStyle/>
          <a:p>
            <a:pPr marL="228600" indent="-228600" eaLnBrk="1" hangingPunct="1"/>
            <a:r>
              <a:rPr lang="en-US" altLang="zh-CN" dirty="0" smtClean="0"/>
              <a:t>The </a:t>
            </a:r>
            <a:r>
              <a:rPr lang="en-US" altLang="zh-CN" b="1" dirty="0" smtClean="0"/>
              <a:t>Conclusion</a:t>
            </a:r>
            <a:r>
              <a:rPr lang="en-US" altLang="zh-CN" dirty="0" smtClean="0"/>
              <a:t> is used to show how your work advances the field of study.</a:t>
            </a:r>
          </a:p>
          <a:p>
            <a:pPr marL="228600" indent="-228600" eaLnBrk="1" hangingPunct="1">
              <a:buFontTx/>
              <a:buNone/>
            </a:pPr>
            <a:r>
              <a:rPr lang="en-US" altLang="zh-CN" dirty="0" smtClean="0"/>
              <a:t>1.  The conclusion should be clear to help the reviewers and editors judge your work and its impact.</a:t>
            </a:r>
          </a:p>
          <a:p>
            <a:pPr marL="228600" indent="-228600" eaLnBrk="1" hangingPunct="1"/>
            <a:r>
              <a:rPr lang="en-US" altLang="zh-CN" dirty="0" smtClean="0"/>
              <a:t>2.  Provide clear justification for how your work advances the field.  This can be achieved by indicating uses, extensions, or applications of the work.  Do not just repeat the abstract here.  The Abstract and Conclusion serve different purposes although some of the same messages may be mentioned. Also, don’t list the experimental results here – trivial</a:t>
            </a:r>
            <a:r>
              <a:rPr lang="en-US" altLang="zh-CN" baseline="0" dirty="0" smtClean="0"/>
              <a:t> re</a:t>
            </a:r>
            <a:r>
              <a:rPr lang="en-US" altLang="zh-CN" dirty="0" smtClean="0"/>
              <a:t>statements of your results are unacceptable in this section.</a:t>
            </a:r>
          </a:p>
          <a:p>
            <a:pPr marL="228600" indent="-228600" eaLnBrk="1" hangingPunct="1"/>
            <a:r>
              <a:rPr lang="en-US" altLang="zh-CN" dirty="0" smtClean="0"/>
              <a:t>3. Suggest future experiments that build on your work and point out any relevant</a:t>
            </a:r>
            <a:r>
              <a:rPr lang="en-US" altLang="zh-CN" baseline="0" dirty="0" smtClean="0"/>
              <a:t> </a:t>
            </a:r>
            <a:r>
              <a:rPr lang="en-US" altLang="zh-CN" dirty="0" smtClean="0"/>
              <a:t>experiments that may already be underway.</a:t>
            </a:r>
          </a:p>
          <a:p>
            <a:pPr marL="228600" indent="-228600" eaLnBrk="1" hangingPunct="1"/>
            <a:endParaRPr lang="en-US" altLang="zh-CN"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194E48C9-399F-491D-98C7-8BD953CBE94F}" type="slidenum">
              <a:rPr lang="en-US" smtClean="0"/>
              <a:pPr/>
              <a:t>39</a:t>
            </a:fld>
            <a:endParaRPr lang="en-US" dirty="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The</a:t>
            </a:r>
            <a:r>
              <a:rPr lang="en-US" baseline="0" dirty="0" smtClean="0"/>
              <a:t> </a:t>
            </a:r>
            <a:r>
              <a:rPr lang="en-US" b="1" baseline="0" dirty="0" smtClean="0"/>
              <a:t>acknowledgments section</a:t>
            </a:r>
            <a:r>
              <a:rPr lang="en-US" b="1" dirty="0" smtClean="0"/>
              <a:t> </a:t>
            </a:r>
            <a:r>
              <a:rPr lang="en-US" dirty="0" smtClean="0"/>
              <a:t>is where you </a:t>
            </a:r>
            <a:r>
              <a:rPr lang="en-US" b="1" dirty="0" smtClean="0"/>
              <a:t>mention those who helped in the research but are not authors</a:t>
            </a:r>
            <a:r>
              <a:rPr lang="en-US" b="0" dirty="0" smtClean="0"/>
              <a:t>.</a:t>
            </a:r>
            <a:r>
              <a:rPr lang="en-US" b="1" dirty="0" smtClean="0"/>
              <a:t>  </a:t>
            </a:r>
            <a:r>
              <a:rPr lang="en-US" dirty="0" smtClean="0"/>
              <a:t>This should be a</a:t>
            </a:r>
            <a:r>
              <a:rPr lang="en-US" baseline="0" dirty="0" smtClean="0"/>
              <a:t> single brief paragraph. </a:t>
            </a:r>
            <a:r>
              <a:rPr lang="en-US" dirty="0" smtClean="0"/>
              <a:t> Most</a:t>
            </a:r>
            <a:r>
              <a:rPr lang="en-US" baseline="0" dirty="0" smtClean="0"/>
              <a:t> often mentioned here are:</a:t>
            </a:r>
            <a:endParaRPr lang="en-US" dirty="0" smtClean="0"/>
          </a:p>
          <a:p>
            <a:pPr marL="685800" lvl="1" indent="-228600" eaLnBrk="1" hangingPunct="1">
              <a:buFontTx/>
              <a:buAutoNum type="arabicPeriod"/>
            </a:pPr>
            <a:r>
              <a:rPr lang="en-US" dirty="0" smtClean="0"/>
              <a:t>Advisors</a:t>
            </a:r>
          </a:p>
          <a:p>
            <a:pPr marL="685800" lvl="1" indent="-228600" eaLnBrk="1" hangingPunct="1">
              <a:buFontTx/>
              <a:buAutoNum type="arabicPeriod"/>
            </a:pPr>
            <a:r>
              <a:rPr lang="en-US" dirty="0" smtClean="0"/>
              <a:t>Financial supporters/funders</a:t>
            </a:r>
          </a:p>
          <a:p>
            <a:pPr marL="685800" lvl="1" indent="-228600" eaLnBrk="1" hangingPunct="1">
              <a:buFontTx/>
              <a:buAutoNum type="arabicPeriod"/>
            </a:pPr>
            <a:r>
              <a:rPr lang="en-US" dirty="0" smtClean="0"/>
              <a:t>Proofreaders</a:t>
            </a:r>
          </a:p>
          <a:p>
            <a:pPr marL="685800" lvl="1" indent="-228600" eaLnBrk="1" hangingPunct="1">
              <a:buFontTx/>
              <a:buAutoNum type="arabicPeriod"/>
            </a:pPr>
            <a:r>
              <a:rPr lang="en-US" dirty="0" smtClean="0"/>
              <a:t>Typists</a:t>
            </a:r>
          </a:p>
          <a:p>
            <a:pPr marL="685800" lvl="1" indent="-228600" eaLnBrk="1" hangingPunct="1">
              <a:buFontTx/>
              <a:buAutoNum type="arabicPeriod"/>
            </a:pPr>
            <a:r>
              <a:rPr lang="en-US" dirty="0" smtClean="0"/>
              <a:t>Suppliers who may have donated materials.</a:t>
            </a:r>
            <a:endParaRPr lang="en-GB"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01B3ACE-9DD9-44AE-BCCF-6780532BD06D}" type="slidenum">
              <a:rPr lang="en-US" smtClean="0"/>
              <a:pPr/>
              <a:t>40</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marL="228600" indent="-228600" eaLnBrk="1" hangingPunct="1"/>
            <a:r>
              <a:rPr lang="en-US" altLang="zh-CN" sz="1200" dirty="0" smtClean="0">
                <a:latin typeface="+mn-lt"/>
              </a:rPr>
              <a:t>The reference</a:t>
            </a:r>
            <a:r>
              <a:rPr lang="en-US" altLang="zh-CN" sz="1200" baseline="0" dirty="0" smtClean="0">
                <a:latin typeface="+mn-lt"/>
              </a:rPr>
              <a:t> list is </a:t>
            </a:r>
            <a:r>
              <a:rPr lang="en-US" altLang="zh-CN" sz="1200" dirty="0" smtClean="0">
                <a:latin typeface="+mn-lt"/>
              </a:rPr>
              <a:t>where you cite the main scientific publications on which you based your work. Take note that there are now some society journals that also require a “Conflict of Interest” statement to be placed before the References section.  </a:t>
            </a:r>
          </a:p>
          <a:p>
            <a:pPr marL="228600" indent="-228600" eaLnBrk="1" hangingPunct="1"/>
            <a:r>
              <a:rPr lang="en-US" altLang="zh-CN" sz="1200" b="1" dirty="0" smtClean="0">
                <a:latin typeface="+mn-lt"/>
              </a:rPr>
              <a:t>Some tips for having</a:t>
            </a:r>
            <a:r>
              <a:rPr lang="en-US" altLang="zh-CN" sz="1200" b="1" baseline="0" dirty="0" smtClean="0">
                <a:latin typeface="+mn-lt"/>
              </a:rPr>
              <a:t> a proper reference list are:</a:t>
            </a:r>
            <a:endParaRPr lang="en-US" sz="1200" b="1" dirty="0" smtClean="0">
              <a:latin typeface="+mn-lt"/>
            </a:endParaRPr>
          </a:p>
          <a:p>
            <a:pPr marL="228600" indent="-228600" eaLnBrk="1" hangingPunct="1">
              <a:buFontTx/>
              <a:buAutoNum type="arabicPeriod"/>
            </a:pPr>
            <a:r>
              <a:rPr lang="en-US" sz="1200" dirty="0" smtClean="0">
                <a:latin typeface="+mn-lt"/>
              </a:rPr>
              <a:t>Do not include too many references, especially</a:t>
            </a:r>
            <a:r>
              <a:rPr lang="en-US" sz="1200" baseline="0" dirty="0" smtClean="0">
                <a:latin typeface="+mn-lt"/>
              </a:rPr>
              <a:t> if they are only tangentially related to your work.</a:t>
            </a:r>
            <a:endParaRPr lang="en-US" sz="1200" dirty="0" smtClean="0">
              <a:latin typeface="+mn-lt"/>
            </a:endParaRPr>
          </a:p>
          <a:p>
            <a:pPr marL="228600" indent="-228600" eaLnBrk="1" hangingPunct="1">
              <a:buFontTx/>
              <a:buAutoNum type="arabicPeriod"/>
            </a:pPr>
            <a:r>
              <a:rPr lang="en-US" sz="1200" dirty="0" smtClean="0">
                <a:latin typeface="+mn-lt"/>
              </a:rPr>
              <a:t>Always ensure that you have fully absorbed and understood the material you are referencing and do not just rely on reading excerpts or isolated sentences.  Know what you’re referencing!</a:t>
            </a:r>
          </a:p>
          <a:p>
            <a:pPr marL="228600" indent="-228600" eaLnBrk="1" hangingPunct="1">
              <a:buFontTx/>
              <a:buAutoNum type="arabicPeriod"/>
            </a:pPr>
            <a:r>
              <a:rPr lang="en-US" sz="1200" dirty="0" smtClean="0">
                <a:latin typeface="+mn-lt"/>
              </a:rPr>
              <a:t>Avoid excessive self-citations of your own work or from a single region or institute.</a:t>
            </a:r>
          </a:p>
          <a:p>
            <a:r>
              <a:rPr lang="en-US" sz="1200" dirty="0" smtClean="0">
                <a:latin typeface="+mn-lt"/>
              </a:rPr>
              <a:t>4.  Check the Guide for Authors to ensure the proper format.  </a:t>
            </a:r>
            <a:r>
              <a:rPr lang="en-US" altLang="zh-CN" sz="1200" dirty="0" smtClean="0">
                <a:latin typeface="+mn-lt"/>
              </a:rPr>
              <a:t>Presentation in the correct format is the responsibility of the author, not the Editor.  Make the Editor’s work easier and they will appreciate the effort. </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375C55-5CD7-473A-A958-7C7E5D071586}" type="slidenum">
              <a:rPr lang="en-US" smtClean="0">
                <a:latin typeface="Arial" pitchFamily="34" charset="0"/>
              </a:rPr>
              <a:pPr fontAlgn="base">
                <a:spcBef>
                  <a:spcPct val="0"/>
                </a:spcBef>
                <a:spcAft>
                  <a:spcPct val="0"/>
                </a:spcAft>
              </a:pPr>
              <a:t>4</a:t>
            </a:fld>
            <a:endParaRPr lang="en-US" smtClean="0">
              <a:latin typeface="Arial" pitchFamily="34" charset="0"/>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eaLnBrk="1" hangingPunct="1">
              <a:lnSpc>
                <a:spcPct val="90000"/>
              </a:lnSpc>
              <a:spcBef>
                <a:spcPct val="0"/>
              </a:spcBef>
            </a:pPr>
            <a:r>
              <a:rPr lang="en-GB" sz="1000" dirty="0" smtClean="0">
                <a:latin typeface="Arial" pitchFamily="34" charset="0"/>
              </a:rPr>
              <a:t>Registration: </a:t>
            </a:r>
            <a:r>
              <a:rPr lang="en-GB" sz="1000" dirty="0" smtClean="0">
                <a:solidFill>
                  <a:srgbClr val="FF0000"/>
                </a:solidFill>
                <a:latin typeface="Arial" pitchFamily="34" charset="0"/>
              </a:rPr>
              <a:t>registering</a:t>
            </a:r>
            <a:r>
              <a:rPr lang="en-GB" sz="1000" dirty="0" smtClean="0">
                <a:latin typeface="Arial" pitchFamily="34" charset="0"/>
              </a:rPr>
              <a:t> the </a:t>
            </a:r>
            <a:r>
              <a:rPr lang="en-GB" sz="1000" dirty="0" smtClean="0">
                <a:solidFill>
                  <a:srgbClr val="FF0000"/>
                </a:solidFill>
                <a:latin typeface="Arial" pitchFamily="34" charset="0"/>
              </a:rPr>
              <a:t>person</a:t>
            </a:r>
            <a:r>
              <a:rPr lang="en-GB" sz="1000" dirty="0" smtClean="0">
                <a:latin typeface="Arial" pitchFamily="34" charset="0"/>
              </a:rPr>
              <a:t> and</a:t>
            </a:r>
            <a:r>
              <a:rPr lang="en-GB" sz="1000" dirty="0" smtClean="0">
                <a:solidFill>
                  <a:srgbClr val="FF0000"/>
                </a:solidFill>
                <a:latin typeface="Arial" pitchFamily="34" charset="0"/>
              </a:rPr>
              <a:t> time of a scientific work</a:t>
            </a:r>
          </a:p>
          <a:p>
            <a:pPr marL="228600" indent="-228600" eaLnBrk="1" hangingPunct="1">
              <a:lnSpc>
                <a:spcPct val="90000"/>
              </a:lnSpc>
              <a:spcBef>
                <a:spcPct val="0"/>
              </a:spcBef>
            </a:pPr>
            <a:r>
              <a:rPr lang="en-GB" sz="1000" dirty="0" smtClean="0">
                <a:solidFill>
                  <a:srgbClr val="FF0000"/>
                </a:solidFill>
                <a:latin typeface="Arial" pitchFamily="34" charset="0"/>
              </a:rPr>
              <a:t>Certification: Publisher</a:t>
            </a:r>
            <a:r>
              <a:rPr lang="en-GB" sz="1000" baseline="0" dirty="0" smtClean="0">
                <a:solidFill>
                  <a:srgbClr val="FF0000"/>
                </a:solidFill>
                <a:latin typeface="Arial" pitchFamily="34" charset="0"/>
              </a:rPr>
              <a:t> manages the peer-review process</a:t>
            </a:r>
          </a:p>
          <a:p>
            <a:pPr marL="228600" indent="-228600" eaLnBrk="1" hangingPunct="1">
              <a:lnSpc>
                <a:spcPct val="90000"/>
              </a:lnSpc>
              <a:spcBef>
                <a:spcPct val="0"/>
              </a:spcBef>
            </a:pPr>
            <a:r>
              <a:rPr lang="en-GB" sz="1000" baseline="0" dirty="0" smtClean="0">
                <a:solidFill>
                  <a:srgbClr val="FF0000"/>
                </a:solidFill>
                <a:latin typeface="Arial" pitchFamily="34" charset="0"/>
              </a:rPr>
              <a:t>Dissemination: </a:t>
            </a:r>
            <a:r>
              <a:rPr lang="en-US" sz="1000" dirty="0" smtClean="0">
                <a:latin typeface="Arial" pitchFamily="34" charset="0"/>
              </a:rPr>
              <a:t>promoting and facilitating the “Use” of scholarly information</a:t>
            </a:r>
          </a:p>
          <a:p>
            <a:pPr marL="228600" indent="-228600" eaLnBrk="1" hangingPunct="1">
              <a:lnSpc>
                <a:spcPct val="90000"/>
              </a:lnSpc>
              <a:spcBef>
                <a:spcPct val="0"/>
              </a:spcBef>
            </a:pPr>
            <a:endParaRPr lang="en-GB" sz="1000" dirty="0" smtClean="0">
              <a:latin typeface="Arial" pitchFamily="34" charset="0"/>
            </a:endParaRPr>
          </a:p>
          <a:p>
            <a:pPr marL="228600" indent="-228600" eaLnBrk="1" hangingPunct="1">
              <a:lnSpc>
                <a:spcPct val="90000"/>
              </a:lnSpc>
              <a:spcBef>
                <a:spcPct val="0"/>
              </a:spcBef>
            </a:pPr>
            <a:r>
              <a:rPr lang="en-US" sz="1000" dirty="0" smtClean="0">
                <a:latin typeface="Arial" pitchFamily="34" charset="0"/>
              </a:rPr>
              <a:t>Publishers are investing in innovation and technology to find new methods to carry out these roles. They </a:t>
            </a:r>
            <a:r>
              <a:rPr lang="en-US" sz="1000" dirty="0" smtClean="0">
                <a:solidFill>
                  <a:srgbClr val="07779D"/>
                </a:solidFill>
                <a:latin typeface="Arial" pitchFamily="34" charset="0"/>
                <a:cs typeface="Arial" pitchFamily="34" charset="0"/>
              </a:rPr>
              <a:t>develop products and services to</a:t>
            </a:r>
            <a:r>
              <a:rPr lang="en-US" sz="1000" baseline="0" dirty="0" smtClean="0">
                <a:solidFill>
                  <a:srgbClr val="07779D"/>
                </a:solidFill>
                <a:latin typeface="Arial" pitchFamily="34" charset="0"/>
                <a:cs typeface="Arial" pitchFamily="34" charset="0"/>
              </a:rPr>
              <a:t> facilitate </a:t>
            </a:r>
            <a:r>
              <a:rPr lang="en-US" sz="1000" dirty="0" smtClean="0">
                <a:solidFill>
                  <a:srgbClr val="07779D"/>
                </a:solidFill>
                <a:latin typeface="Arial" pitchFamily="34" charset="0"/>
                <a:cs typeface="Arial" pitchFamily="34" charset="0"/>
              </a:rPr>
              <a:t>the exchange of ideas,</a:t>
            </a:r>
            <a:r>
              <a:rPr lang="en-US" sz="1000" baseline="0" dirty="0" smtClean="0">
                <a:solidFill>
                  <a:srgbClr val="07779D"/>
                </a:solidFill>
                <a:latin typeface="Arial" pitchFamily="34" charset="0"/>
                <a:cs typeface="Arial" pitchFamily="34" charset="0"/>
              </a:rPr>
              <a:t> not only </a:t>
            </a:r>
            <a:r>
              <a:rPr lang="en-US" sz="1000" dirty="0" smtClean="0">
                <a:solidFill>
                  <a:srgbClr val="07779D"/>
                </a:solidFill>
                <a:latin typeface="Arial" pitchFamily="34" charset="0"/>
                <a:cs typeface="Arial" pitchFamily="34" charset="0"/>
              </a:rPr>
              <a:t>between authors, editors</a:t>
            </a:r>
            <a:r>
              <a:rPr lang="en-US" sz="1000" baseline="0" dirty="0" smtClean="0">
                <a:solidFill>
                  <a:srgbClr val="07779D"/>
                </a:solidFill>
                <a:latin typeface="Arial" pitchFamily="34" charset="0"/>
                <a:cs typeface="Arial" pitchFamily="34" charset="0"/>
              </a:rPr>
              <a:t> and</a:t>
            </a:r>
            <a:r>
              <a:rPr lang="en-US" sz="1000" dirty="0" smtClean="0">
                <a:solidFill>
                  <a:srgbClr val="07779D"/>
                </a:solidFill>
                <a:latin typeface="Arial" pitchFamily="34" charset="0"/>
                <a:cs typeface="Arial" pitchFamily="34" charset="0"/>
              </a:rPr>
              <a:t> reviewers, but also with the wider STM audience of researchers,</a:t>
            </a:r>
            <a:r>
              <a:rPr lang="en-US" sz="1000" baseline="0" dirty="0" smtClean="0">
                <a:solidFill>
                  <a:srgbClr val="07779D"/>
                </a:solidFill>
                <a:latin typeface="Arial" pitchFamily="34" charset="0"/>
                <a:cs typeface="Arial" pitchFamily="34" charset="0"/>
              </a:rPr>
              <a:t> </a:t>
            </a:r>
            <a:r>
              <a:rPr lang="en-US" sz="1000" dirty="0" smtClean="0">
                <a:solidFill>
                  <a:srgbClr val="07779D"/>
                </a:solidFill>
                <a:latin typeface="Arial" pitchFamily="34" charset="0"/>
                <a:cs typeface="Arial" pitchFamily="34" charset="0"/>
              </a:rPr>
              <a:t>health professionals, students, and patients</a:t>
            </a:r>
            <a:endParaRPr lang="en-GB" sz="1000" dirty="0" smtClean="0">
              <a:latin typeface="Arial" pitchFamily="34" charset="0"/>
            </a:endParaRPr>
          </a:p>
          <a:p>
            <a:pPr marL="228600" indent="-228600" eaLnBrk="1" hangingPunct="1">
              <a:lnSpc>
                <a:spcPct val="90000"/>
              </a:lnSpc>
              <a:spcBef>
                <a:spcPct val="0"/>
              </a:spcBef>
            </a:pPr>
            <a:endParaRPr lang="en-GB" sz="1000" dirty="0"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D0A99F3-56AE-487D-B4CC-05BF8D59DA09}" type="slidenum">
              <a:rPr lang="en-US" smtClean="0">
                <a:solidFill>
                  <a:prstClr val="black"/>
                </a:solidFill>
                <a:latin typeface="Calibri" pitchFamily="34" charset="0"/>
              </a:rPr>
              <a:pPr eaLnBrk="1" hangingPunct="1"/>
              <a:t>41</a:t>
            </a:fld>
            <a:endParaRPr lang="en-US" smtClean="0">
              <a:solidFill>
                <a:prstClr val="black"/>
              </a:solidFill>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80466DA-16C2-4929-ADF6-72E5C332FAC1}" type="slidenum">
              <a:rPr lang="en-US" smtClean="0">
                <a:solidFill>
                  <a:prstClr val="black"/>
                </a:solidFill>
                <a:latin typeface="Calibri" pitchFamily="34" charset="0"/>
              </a:rPr>
              <a:pPr eaLnBrk="1" hangingPunct="1"/>
              <a:t>42</a:t>
            </a:fld>
            <a:endParaRPr lang="en-US" smtClean="0">
              <a:solidFill>
                <a:prstClr val="black"/>
              </a:solidFill>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F09A134-0DFD-47F5-A901-019472384270}" type="slidenum">
              <a:rPr lang="en-US" smtClean="0">
                <a:solidFill>
                  <a:prstClr val="black"/>
                </a:solidFill>
                <a:latin typeface="Calibri" pitchFamily="34" charset="0"/>
              </a:rPr>
              <a:pPr eaLnBrk="1" hangingPunct="1"/>
              <a:t>43</a:t>
            </a:fld>
            <a:endParaRPr lang="en-US" smtClean="0">
              <a:solidFill>
                <a:prstClr val="black"/>
              </a:solidFill>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80466DA-16C2-4929-ADF6-72E5C332FAC1}" type="slidenum">
              <a:rPr lang="en-US" smtClean="0">
                <a:solidFill>
                  <a:prstClr val="black"/>
                </a:solidFill>
                <a:latin typeface="Calibri" pitchFamily="34" charset="0"/>
              </a:rPr>
              <a:pPr eaLnBrk="1" hangingPunct="1"/>
              <a:t>44</a:t>
            </a:fld>
            <a:endParaRPr lang="en-US" smtClean="0">
              <a:solidFill>
                <a:prstClr val="black"/>
              </a:solidFill>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BDEEB2-824E-4448-B822-CE8EF5B91317}" type="slidenum">
              <a:rPr lang="en-US" smtClean="0">
                <a:solidFill>
                  <a:prstClr val="black"/>
                </a:solidFill>
                <a:latin typeface="Calibri" pitchFamily="34" charset="0"/>
              </a:rPr>
              <a:pPr eaLnBrk="1" hangingPunct="1"/>
              <a:t>45</a:t>
            </a:fld>
            <a:endParaRPr lang="en-US" smtClean="0">
              <a:solidFill>
                <a:prstClr val="black"/>
              </a:solidFill>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dirty="0"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3E7D88-B3C1-41AD-AF10-DA50BFD4D008}" type="slidenum">
              <a:rPr lang="en-US" smtClean="0">
                <a:solidFill>
                  <a:prstClr val="black"/>
                </a:solidFill>
                <a:latin typeface="Calibri" pitchFamily="34" charset="0"/>
              </a:rPr>
              <a:pPr eaLnBrk="1" hangingPunct="1"/>
              <a:t>46</a:t>
            </a:fld>
            <a:endParaRPr lang="en-US" smtClean="0">
              <a:solidFill>
                <a:prstClr val="black"/>
              </a:solidFill>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798DAF-CB4C-4516-B162-EE4767D9A362}" type="slidenum">
              <a:rPr lang="en-US" smtClean="0">
                <a:solidFill>
                  <a:prstClr val="black"/>
                </a:solidFill>
                <a:latin typeface="Calibri" pitchFamily="34" charset="0"/>
              </a:rPr>
              <a:pPr eaLnBrk="1" hangingPunct="1"/>
              <a:t>47</a:t>
            </a:fld>
            <a:endParaRPr lang="en-US" smtClean="0">
              <a:solidFill>
                <a:prstClr val="black"/>
              </a:solidFill>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B5071990-5A45-4FBE-828E-7BD2539D612C}" type="slidenum">
              <a:rPr lang="en-US" sz="1200" b="0" smtClean="0">
                <a:latin typeface="Times New Roman" pitchFamily="18" charset="0"/>
              </a:rPr>
              <a:pPr eaLnBrk="1" hangingPunct="1"/>
              <a:t>48</a:t>
            </a:fld>
            <a:endParaRPr lang="en-US" sz="1200" b="0"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21A3489C-501F-4C73-9DAC-D800878DB915}" type="slidenum">
              <a:rPr lang="en-US" sz="1200" b="0" smtClean="0">
                <a:latin typeface="Times New Roman" pitchFamily="18" charset="0"/>
              </a:rPr>
              <a:pPr eaLnBrk="1" hangingPunct="1"/>
              <a:t>49</a:t>
            </a:fld>
            <a:endParaRPr lang="en-US" sz="1200" b="0"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endParaRPr lang="en-US" sz="2400" dirty="0" smtClean="0">
              <a:solidFill>
                <a:srgbClr val="006699"/>
              </a:solidFill>
              <a:latin typeface="Arial" pitchFamily="34" charset="0"/>
              <a:cs typeface="Arial" pitchFamily="34" charset="0"/>
            </a:endParaRPr>
          </a:p>
          <a:p>
            <a:pPr eaLnBrk="1" hangingPunct="1">
              <a:buFontTx/>
              <a:buNone/>
            </a:pPr>
            <a:endParaRPr lang="en-GB" altLang="zh-CN" sz="2200" dirty="0" smtClean="0">
              <a:solidFill>
                <a:srgbClr val="006699"/>
              </a:solidFill>
              <a:cs typeface="Arial" pitchFamily="34" charset="0"/>
            </a:endParaRPr>
          </a:p>
        </p:txBody>
      </p:sp>
      <p:sp>
        <p:nvSpPr>
          <p:cNvPr id="4" name="Slide Number Placeholder 3"/>
          <p:cNvSpPr>
            <a:spLocks noGrp="1"/>
          </p:cNvSpPr>
          <p:nvPr>
            <p:ph type="sldNum" sz="quarter" idx="5"/>
          </p:nvPr>
        </p:nvSpPr>
        <p:spPr/>
        <p:txBody>
          <a:bodyPr/>
          <a:lstStyle/>
          <a:p>
            <a:pPr>
              <a:defRPr/>
            </a:pPr>
            <a:fld id="{E5604E05-44F0-4670-8049-191E53433DE6}" type="slidenum">
              <a:rPr lang="en-US" smtClean="0">
                <a:solidFill>
                  <a:prstClr val="black"/>
                </a:solidFill>
              </a:rPr>
              <a:pPr>
                <a:defRPr/>
              </a:pPr>
              <a:t>50</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aseline="0" dirty="0" smtClean="0"/>
              <a:t>“produced” means: typeset, posted online, linked to the various external platforms like PubMed, promoted to the appropriate audience and of course archived for future use.</a:t>
            </a:r>
          </a:p>
          <a:p>
            <a:endParaRPr lang="en-GB" sz="1200" dirty="0"/>
          </a:p>
        </p:txBody>
      </p:sp>
      <p:sp>
        <p:nvSpPr>
          <p:cNvPr id="4" name="Slide Number Placeholder 3"/>
          <p:cNvSpPr>
            <a:spLocks noGrp="1"/>
          </p:cNvSpPr>
          <p:nvPr>
            <p:ph type="sldNum" sz="quarter" idx="10"/>
          </p:nvPr>
        </p:nvSpPr>
        <p:spPr/>
        <p:txBody>
          <a:bodyPr/>
          <a:lstStyle/>
          <a:p>
            <a:fld id="{67DE7223-426A-4018-BA23-F3B6A35AAA8C}"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D6C85877-9058-4281-949D-9F604201FA6E}" type="slidenum">
              <a:rPr lang="zh-CN" altLang="en-GB" sz="1200" b="0" smtClean="0">
                <a:latin typeface="Times New Roman" pitchFamily="18" charset="0"/>
              </a:rPr>
              <a:pPr eaLnBrk="1" hangingPunct="1"/>
              <a:t>51</a:t>
            </a:fld>
            <a:endParaRPr lang="en-GB" altLang="zh-CN" sz="1200" b="0" smtClean="0">
              <a:latin typeface="Times New Roman"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DE7223-426A-4018-BA23-F3B6A35AAA8C}" type="slidenum">
              <a:rPr lang="en-US" smtClean="0">
                <a:solidFill>
                  <a:prstClr val="black"/>
                </a:solidFill>
              </a:rPr>
              <a:pPr/>
              <a:t>52</a:t>
            </a:fld>
            <a:endParaRPr 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will now look at the </a:t>
            </a:r>
            <a:r>
              <a:rPr lang="en-US" b="1" dirty="0" smtClean="0"/>
              <a:t>principles of peer review</a:t>
            </a:r>
            <a:r>
              <a:rPr lang="en-US" dirty="0" smtClean="0"/>
              <a:t>. </a:t>
            </a:r>
            <a:r>
              <a:rPr lang="en-GB" dirty="0" smtClean="0"/>
              <a:t>Peer review is a widely understood concept in the academic community </a:t>
            </a:r>
            <a:r>
              <a:rPr lang="en-US" dirty="0" smtClean="0">
                <a:solidFill>
                  <a:srgbClr val="006699"/>
                </a:solidFill>
                <a:cs typeface="Arial" pitchFamily="34" charset="0"/>
              </a:rPr>
              <a:t>requiring transparency, impartiality, confidentiality and timeliness.  </a:t>
            </a:r>
            <a:r>
              <a:rPr lang="en-GB" b="1" dirty="0" smtClean="0">
                <a:solidFill>
                  <a:srgbClr val="24789E"/>
                </a:solidFill>
                <a:cs typeface="Arial" pitchFamily="34" charset="0"/>
              </a:rPr>
              <a:t>Reviewers make the process work by critically examining and commenting on manuscripts </a:t>
            </a:r>
            <a:r>
              <a:rPr lang="en-GB" dirty="0" smtClean="0"/>
              <a:t>in a fair and unbiased manner.  Peer review has been </a:t>
            </a:r>
            <a:r>
              <a:rPr lang="en-GB" b="1" dirty="0" smtClean="0">
                <a:solidFill>
                  <a:srgbClr val="FFFF00"/>
                </a:solidFill>
              </a:rPr>
              <a:t>a formal part of scientific communication for over 300 years </a:t>
            </a:r>
            <a:r>
              <a:rPr lang="en-GB" dirty="0" smtClean="0"/>
              <a:t>and </a:t>
            </a:r>
            <a:r>
              <a:rPr lang="en-US" dirty="0" smtClean="0">
                <a:solidFill>
                  <a:srgbClr val="006699"/>
                </a:solidFill>
                <a:cs typeface="Arial" pitchFamily="34" charset="0"/>
              </a:rPr>
              <a:t>without peer review there would be no quality-control in scientific communication.  In addition to the formal peer-review process, journal Editors will also evaluate and reject a number of articles prior to external peer review.  </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latin typeface="Arial" charset="0"/>
              </a:rPr>
              <a:t>Peer review has become the </a:t>
            </a:r>
            <a:r>
              <a:rPr lang="en-US" b="1" i="0" dirty="0" smtClean="0">
                <a:latin typeface="Arial" charset="0"/>
              </a:rPr>
              <a:t>filter that is used to evaluate the quality, </a:t>
            </a:r>
            <a:r>
              <a:rPr lang="en-US" b="0" i="0" dirty="0" smtClean="0">
                <a:latin typeface="Arial" charset="0"/>
              </a:rPr>
              <a:t>comment on validity</a:t>
            </a:r>
            <a:r>
              <a:rPr lang="en-US" b="1" i="0" dirty="0" smtClean="0">
                <a:latin typeface="Arial" charset="0"/>
              </a:rPr>
              <a:t>, judge the significance and determine originality of research.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solidFill>
                <a:srgbClr val="006699"/>
              </a:solidFill>
              <a:cs typeface="Arial" pitchFamily="34" charset="0"/>
            </a:endParaRPr>
          </a:p>
          <a:p>
            <a:endParaRPr lang="en-US" dirty="0" smtClean="0"/>
          </a:p>
        </p:txBody>
      </p:sp>
      <p:sp>
        <p:nvSpPr>
          <p:cNvPr id="4" name="Slide Number Placeholder 3"/>
          <p:cNvSpPr>
            <a:spLocks noGrp="1"/>
          </p:cNvSpPr>
          <p:nvPr>
            <p:ph type="sldNum" sz="quarter" idx="5"/>
          </p:nvPr>
        </p:nvSpPr>
        <p:spPr/>
        <p:txBody>
          <a:bodyPr/>
          <a:lstStyle/>
          <a:p>
            <a:pPr>
              <a:defRPr/>
            </a:pPr>
            <a:fld id="{1D6BE48E-07B4-454C-82E6-0E02A1CD61CC}" type="slidenum">
              <a:rPr lang="en-US" smtClean="0"/>
              <a:pPr>
                <a:defRPr/>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E57A806D-F870-4F13-8189-70E5D2BBA068}" type="slidenum">
              <a:rPr lang="en-US" smtClean="0"/>
              <a:pPr>
                <a:defRPr/>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p:txBody>
          <a:bodyPr wrap="square" numCol="1" anchor="t" anchorCtr="0" compatLnSpc="1">
            <a:prstTxWarp prst="textNoShape">
              <a:avLst/>
            </a:prstTxWarp>
          </a:bodyPr>
          <a:lstStyle/>
          <a:p>
            <a:pPr eaLnBrk="1" hangingPunct="1">
              <a:lnSpc>
                <a:spcPct val="90000"/>
              </a:lnSpc>
              <a:defRPr/>
            </a:pPr>
            <a:endParaRPr lang="en-GB" dirty="0"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7CC250-C240-4D63-B56F-98A5651E599F}" type="slidenum">
              <a:rPr lang="en-US" smtClean="0"/>
              <a:pPr fontAlgn="base">
                <a:spcBef>
                  <a:spcPct val="0"/>
                </a:spcBef>
                <a:spcAft>
                  <a:spcPct val="0"/>
                </a:spcAft>
                <a:defRPr/>
              </a:pPr>
              <a:t>55</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As a reviewer, it’s important to use a </a:t>
            </a:r>
            <a:r>
              <a:rPr lang="en-US" b="1" dirty="0" smtClean="0"/>
              <a:t>systematic approach </a:t>
            </a:r>
            <a:r>
              <a:rPr lang="en-US" dirty="0" smtClean="0"/>
              <a:t>when reviewing an article.  </a:t>
            </a:r>
            <a:r>
              <a:rPr lang="en-GB" dirty="0" smtClean="0"/>
              <a:t>Firstly, look the importance and clarity of the research hypothesis. </a:t>
            </a:r>
            <a:r>
              <a:rPr lang="en-GB" b="1" dirty="0" smtClean="0"/>
              <a:t>Does the article provide a context for the testing of the hypothesis</a:t>
            </a:r>
            <a:r>
              <a:rPr lang="en-GB" dirty="0" smtClean="0"/>
              <a:t>?</a:t>
            </a:r>
            <a:r>
              <a:rPr lang="en-US" dirty="0" smtClean="0"/>
              <a:t> </a:t>
            </a:r>
            <a:r>
              <a:rPr lang="en-GB" dirty="0" smtClean="0"/>
              <a:t>Next, consider the originality of the work. Does the article contribute something new to the literature? If the topic has been covered before, how does this article differ?  The next section is the Methodology. The methodology should be fully explained, relevant to the study, and it </a:t>
            </a:r>
            <a:r>
              <a:rPr lang="en-GB" b="1" dirty="0" smtClean="0"/>
              <a:t>should be possible to replicate it</a:t>
            </a:r>
            <a:r>
              <a:rPr lang="en-GB" dirty="0" smtClean="0"/>
              <a:t>.  </a:t>
            </a:r>
            <a:r>
              <a:rPr lang="en-GB" b="1" dirty="0" smtClean="0"/>
              <a:t>A good Discussion section </a:t>
            </a:r>
            <a:r>
              <a:rPr lang="en-GB" dirty="0" smtClean="0"/>
              <a:t>will </a:t>
            </a:r>
            <a:r>
              <a:rPr lang="en-GB" b="1" dirty="0" smtClean="0"/>
              <a:t>relate the findings back to the aims of the research as outlined in the Introduction</a:t>
            </a:r>
            <a:r>
              <a:rPr lang="en-GB" dirty="0" smtClean="0"/>
              <a:t>. The author should address the </a:t>
            </a:r>
            <a:r>
              <a:rPr lang="en-GB" b="1" dirty="0" smtClean="0"/>
              <a:t>implication of the results </a:t>
            </a:r>
            <a:r>
              <a:rPr lang="en-GB" dirty="0" smtClean="0"/>
              <a:t>presented. </a:t>
            </a:r>
          </a:p>
          <a:p>
            <a:pPr eaLnBrk="1" hangingPunct="1">
              <a:spcBef>
                <a:spcPct val="0"/>
              </a:spcBef>
            </a:pPr>
            <a:endParaRPr lang="en-US" dirty="0" smtClean="0"/>
          </a:p>
          <a:p>
            <a:pPr eaLnBrk="1" hangingPunct="1"/>
            <a:r>
              <a:rPr lang="en-GB" dirty="0" smtClean="0"/>
              <a:t>Finally,  consider the writing style and presentation of figures and tables. Could the </a:t>
            </a:r>
            <a:r>
              <a:rPr lang="en-GB" b="1" dirty="0" smtClean="0"/>
              <a:t>article be better organised</a:t>
            </a:r>
            <a:r>
              <a:rPr lang="en-GB" dirty="0" smtClean="0"/>
              <a:t>, and is the language neutral and suitable for the relevant audience</a:t>
            </a:r>
            <a:r>
              <a:rPr lang="en-GB" b="1" dirty="0" smtClean="0"/>
              <a:t>?  Are all the tables and figures necessary</a:t>
            </a:r>
            <a:r>
              <a:rPr lang="en-GB" dirty="0" smtClean="0"/>
              <a:t>, and do they add to the quality and depth of the article? </a:t>
            </a:r>
          </a:p>
          <a:p>
            <a:pPr eaLnBrk="1" hangingPunct="1"/>
            <a:endParaRPr lang="en-GB" dirty="0" smtClean="0"/>
          </a:p>
          <a:p>
            <a:pPr eaLnBrk="1" hangingPunct="1"/>
            <a:r>
              <a:rPr lang="en-GB" dirty="0" smtClean="0"/>
              <a:t>Throughout the review process </a:t>
            </a:r>
            <a:r>
              <a:rPr lang="en-US" dirty="0" smtClean="0"/>
              <a:t>it is important to consider ethics concerns. Check whether </a:t>
            </a:r>
            <a:r>
              <a:rPr lang="en-US" dirty="0" smtClean="0">
                <a:solidFill>
                  <a:srgbClr val="006699"/>
                </a:solidFill>
                <a:cs typeface="Arial" pitchFamily="34" charset="0"/>
              </a:rPr>
              <a:t>the protocol has been approved by an appropriate Ethics Committee?</a:t>
            </a:r>
            <a:endParaRPr lang="en-US" dirty="0"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BA08B45-9CC1-4351-BD80-184A2E58A69F}" type="slidenum">
              <a:rPr lang="en-US" smtClean="0">
                <a:solidFill>
                  <a:prstClr val="black"/>
                </a:solidFill>
              </a:rPr>
              <a:pPr>
                <a:defRPr/>
              </a:pPr>
              <a:t>56</a:t>
            </a:fld>
            <a:endParaRPr lang="en-US" dirty="0" smtClean="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Some articles  are rejected without external review.  When a manuscript is first submitted to a journal, the Editor-in-Chief carries out an initial evaluation to decide whether or not the article should  enter into the external review process. The Editor does this to identify those articles which are either out of scope, of very poor quality,  or may have ethics concerns such as multiple submission.  Each journal Editor will have his/her own journal-specific rules to identify those articles which should be rejected without external review.</a:t>
            </a: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784E9CC-07BC-4CF8-A2F5-2F082F17AAC5}" type="slidenum">
              <a:rPr lang="en-US" smtClean="0">
                <a:solidFill>
                  <a:prstClr val="black"/>
                </a:solidFill>
              </a:rPr>
              <a:pPr>
                <a:defRPr/>
              </a:pPr>
              <a:t>57</a:t>
            </a:fld>
            <a:endParaRPr lang="en-US" smtClean="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smtClean="0"/>
              <a:t>At the start of the review process, the journal Editor will usually invite two potential reviewers to review the article. </a:t>
            </a:r>
            <a:r>
              <a:rPr lang="en-US" dirty="0" smtClean="0">
                <a:solidFill>
                  <a:srgbClr val="006699"/>
                </a:solidFill>
                <a:cs typeface="Arial" pitchFamily="34" charset="0"/>
              </a:rPr>
              <a:t>The Editor generally requests that the article be reviewed within two weeks, although extensions are sometimes acceptable.</a:t>
            </a:r>
          </a:p>
          <a:p>
            <a:pPr eaLnBrk="1" hangingPunct="1">
              <a:spcBef>
                <a:spcPct val="0"/>
              </a:spcBef>
              <a:defRPr/>
            </a:pPr>
            <a:endParaRPr lang="en-US" dirty="0" smtClean="0">
              <a:solidFill>
                <a:srgbClr val="006699"/>
              </a:solidFill>
              <a:cs typeface="Arial" pitchFamily="34" charset="0"/>
            </a:endParaRPr>
          </a:p>
          <a:p>
            <a:pPr eaLnBrk="1" hangingPunct="1">
              <a:spcBef>
                <a:spcPct val="0"/>
              </a:spcBef>
              <a:defRPr/>
            </a:pPr>
            <a:r>
              <a:rPr lang="en-US" dirty="0" smtClean="0">
                <a:solidFill>
                  <a:srgbClr val="006699"/>
                </a:solidFill>
                <a:cs typeface="Arial" pitchFamily="34" charset="0"/>
              </a:rPr>
              <a:t>When the reviewers submit their reports and recommendations, the Editor makes a decision and communicates this to the author. The article is then revised until the reviewer comments have been satisfactorily addressed. </a:t>
            </a:r>
          </a:p>
          <a:p>
            <a:pPr marL="172684" indent="-172684">
              <a:spcBef>
                <a:spcPct val="20000"/>
              </a:spcBef>
              <a:buClr>
                <a:srgbClr val="5D9A3C"/>
              </a:buClr>
              <a:defRPr/>
            </a:pPr>
            <a:endParaRPr lang="en-US" dirty="0" smtClean="0"/>
          </a:p>
          <a:p>
            <a:pPr eaLnBrk="1" hangingPunct="1">
              <a:spcBef>
                <a:spcPct val="0"/>
              </a:spcBef>
              <a:defRPr/>
            </a:pPr>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B407427-7AAE-451F-AF41-870150793115}" type="slidenum">
              <a:rPr lang="en-US" smtClean="0">
                <a:solidFill>
                  <a:prstClr val="black"/>
                </a:solidFill>
              </a:rPr>
              <a:pPr>
                <a:defRPr/>
              </a:pPr>
              <a:t>58</a:t>
            </a:fld>
            <a:endParaRPr lang="en-US" smtClean="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If a reviewer does not submit their report within the agreed time limit, the editorial office will contact the reviewer. The timely return of reviews is very important. If you are reviewing a paper please try to return your report speedily.  As an author you know how it feels to wait for a decision!</a:t>
            </a:r>
          </a:p>
          <a:p>
            <a:pPr eaLnBrk="1" hangingPunct="1">
              <a:spcBef>
                <a:spcPct val="0"/>
              </a:spcBef>
            </a:pPr>
            <a:endParaRPr lang="en-US" dirty="0" smtClean="0"/>
          </a:p>
          <a:p>
            <a:pPr eaLnBrk="1" hangingPunct="1">
              <a:spcBef>
                <a:spcPct val="0"/>
              </a:spcBef>
            </a:pPr>
            <a:r>
              <a:rPr lang="en-US" dirty="0" smtClean="0"/>
              <a:t>Sometimes the two invited  reviewers are unable to agree on a recommendation, and there may be a large disparity in their comments about a particular paper. In this case, a third reviewer may be invited to review the article. The Editor will decide when this is necessary.  </a:t>
            </a:r>
          </a:p>
          <a:p>
            <a:pPr eaLnBrk="1" hangingPunct="1">
              <a:spcBef>
                <a:spcPct val="0"/>
              </a:spcBef>
            </a:pPr>
            <a:endParaRPr lang="en-US" dirty="0" smtClean="0"/>
          </a:p>
          <a:p>
            <a:pPr eaLnBrk="1" hangingPunct="1">
              <a:spcBef>
                <a:spcPct val="0"/>
              </a:spcBef>
            </a:pPr>
            <a:r>
              <a:rPr lang="en-US" dirty="0" smtClean="0"/>
              <a:t>In all cases, the reviewers remain anonymous, although if you wish, you can ask to have your identity made known to the author. </a:t>
            </a:r>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4BDC88F-7D2D-47F1-8E1C-66ADD00905B6}" type="slidenum">
              <a:rPr lang="en-US" smtClean="0">
                <a:solidFill>
                  <a:prstClr val="black"/>
                </a:solidFill>
              </a:rPr>
              <a:pPr>
                <a:defRPr/>
              </a:pPr>
              <a:t>59</a:t>
            </a:fld>
            <a:endParaRPr lang="en-US" smtClean="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Finally, let’s review some of the do’s and don’ts of reviewing.  It is crucial that reviewers </a:t>
            </a:r>
            <a:r>
              <a:rPr lang="en-US" b="1" dirty="0" smtClean="0"/>
              <a:t>do not </a:t>
            </a:r>
            <a:r>
              <a:rPr lang="en-US" dirty="0" smtClean="0"/>
              <a:t>contact authors directly about their paper, and follow the instructions of the journal Editor at all times.  All manuscripts and related material you receive as a reviewer must be treated as confidential,  and must not be shared with anyone else or used in your own research.  When preparing your comments for the author, remember to provide constructive, evidence-based feedback. </a:t>
            </a:r>
          </a:p>
          <a:p>
            <a:pPr eaLnBrk="1" hangingPunct="1">
              <a:spcBef>
                <a:spcPct val="0"/>
              </a:spcBef>
            </a:pPr>
            <a:endParaRPr lang="en-US" dirty="0" smtClean="0"/>
          </a:p>
          <a:p>
            <a:pPr eaLnBrk="1" hangingPunct="1">
              <a:spcBef>
                <a:spcPct val="0"/>
              </a:spcBef>
            </a:pPr>
            <a:r>
              <a:rPr lang="en-US" dirty="0" smtClean="0"/>
              <a:t>Timeliness is key in reviewing. All journals aim to have a first decision to authors as quickly as possible, usually (but not in all fields) within 4-6 weeks.</a:t>
            </a:r>
            <a:r>
              <a:rPr lang="en-US" baseline="0" dirty="0" smtClean="0"/>
              <a:t> So</a:t>
            </a:r>
            <a:r>
              <a:rPr lang="en-US" dirty="0" smtClean="0"/>
              <a:t> Your co-operation in meeting that schedule is very important, and greatly appreciated by the entire editorial team. This includes the editorial staff, the Editor and all the reviewers who work very hard to reduce the time that authors - such as you and your colleagues - have to wait for a decision. </a:t>
            </a:r>
          </a:p>
          <a:p>
            <a:pPr eaLnBrk="1" hangingPunct="1">
              <a:spcBef>
                <a:spcPct val="0"/>
              </a:spcBef>
            </a:pPr>
            <a:endParaRPr lang="en-US" dirty="0" smtClean="0"/>
          </a:p>
          <a:p>
            <a:pPr eaLnBrk="1" hangingPunct="1">
              <a:spcBef>
                <a:spcPct val="0"/>
              </a:spcBef>
            </a:pPr>
            <a:r>
              <a:rPr lang="en-US" dirty="0" smtClean="0"/>
              <a:t>The role of a reviewer is a valuable one, and central to the scholarly community. We hope that you will treat the authors of any manuscript you review as you would like to be treated!</a:t>
            </a:r>
          </a:p>
          <a:p>
            <a:pPr eaLnBrk="1" hangingPunct="1">
              <a:spcBef>
                <a:spcPct val="0"/>
              </a:spcBef>
            </a:pPr>
            <a:endParaRPr lang="en-US" dirty="0" smtClean="0"/>
          </a:p>
          <a:p>
            <a:pPr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3805993-933B-4754-966C-B77D9DB9ED61}" type="slidenum">
              <a:rPr lang="en-US" smtClean="0">
                <a:solidFill>
                  <a:prstClr val="black"/>
                </a:solidFill>
              </a:rPr>
              <a:pPr>
                <a:defRPr/>
              </a:pPr>
              <a:t>60</a:t>
            </a:fld>
            <a:endParaRPr 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A375ED-831C-4D91-8FF8-B4D2B396C206}" type="slidenum">
              <a:rPr lang="en-US" smtClean="0">
                <a:latin typeface="Arial" charset="0"/>
              </a:rPr>
              <a:pPr fontAlgn="base">
                <a:spcBef>
                  <a:spcPct val="0"/>
                </a:spcBef>
                <a:spcAft>
                  <a:spcPct val="0"/>
                </a:spcAft>
              </a:pPr>
              <a:t>6</a:t>
            </a:fld>
            <a:endParaRPr lang="en-US" smtClean="0">
              <a:latin typeface="Arial" charset="0"/>
            </a:endParaRPr>
          </a:p>
        </p:txBody>
      </p:sp>
      <p:sp>
        <p:nvSpPr>
          <p:cNvPr id="19459" name="Rectangle 2"/>
          <p:cNvSpPr>
            <a:spLocks noGrp="1" noRot="1" noChangeAspect="1" noChangeArrowheads="1" noTextEdit="1"/>
          </p:cNvSpPr>
          <p:nvPr>
            <p:ph type="sldImg"/>
          </p:nvPr>
        </p:nvSpPr>
        <p:spPr bwMode="auto">
          <a:xfrm>
            <a:off x="920750" y="746125"/>
            <a:ext cx="4962525" cy="3722688"/>
          </a:xfrm>
          <a:noFill/>
          <a:ln>
            <a:solidFill>
              <a:srgbClr val="000000"/>
            </a:solidFill>
            <a:miter lim="800000"/>
            <a:headEnd/>
            <a:tailEnd/>
          </a:ln>
        </p:spPr>
      </p:sp>
      <p:sp>
        <p:nvSpPr>
          <p:cNvPr id="19460" name="Rectangle 3"/>
          <p:cNvSpPr>
            <a:spLocks noGrp="1" noChangeArrowheads="1"/>
          </p:cNvSpPr>
          <p:nvPr>
            <p:ph type="body" idx="1"/>
          </p:nvPr>
        </p:nvSpPr>
        <p:spPr bwMode="auto">
          <a:xfrm>
            <a:off x="904784" y="4714184"/>
            <a:ext cx="4988109" cy="4467701"/>
          </a:xfrm>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But what value do Publishers add to the publishing process? In the digital age, how have we invested in tools and services to support these different steps of the Publishing cycle.</a:t>
            </a:r>
          </a:p>
          <a:p>
            <a:endParaRPr lang="en-GB" b="0" dirty="0" smtClean="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9C25D8CD-8067-486D-8238-6ED36C4068E1}" type="slidenum">
              <a:rPr lang="en-US" sz="1200" b="0" smtClean="0">
                <a:latin typeface="Times New Roman" pitchFamily="18" charset="0"/>
              </a:rPr>
              <a:pPr eaLnBrk="1" hangingPunct="1"/>
              <a:t>61</a:t>
            </a:fld>
            <a:endParaRPr lang="en-US" sz="1200" b="0" smtClean="0">
              <a:latin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67A8390D-2A83-4460-96ED-842837EFBFFC}" type="slidenum">
              <a:rPr lang="zh-CN" altLang="en-GB" sz="1200" b="0" smtClean="0">
                <a:latin typeface="Times New Roman" pitchFamily="18" charset="0"/>
              </a:rPr>
              <a:pPr eaLnBrk="1" hangingPunct="1"/>
              <a:t>62</a:t>
            </a:fld>
            <a:endParaRPr lang="en-GB" altLang="zh-CN" sz="1200" b="0" smtClean="0">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11FB741-6A43-46FB-AEAA-7E02130E945F}" type="slidenum">
              <a:rPr lang="en-US" smtClean="0"/>
              <a:pPr>
                <a:defRPr/>
              </a:pPr>
              <a:t>63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FB4916-E467-4692-B5C5-E07123A8348E}" type="slidenum">
              <a:rPr lang="en-US" smtClean="0">
                <a:latin typeface="Arial" pitchFamily="34" charset="0"/>
              </a:rPr>
              <a:pPr fontAlgn="base">
                <a:spcBef>
                  <a:spcPct val="0"/>
                </a:spcBef>
                <a:spcAft>
                  <a:spcPct val="0"/>
                </a:spcAft>
              </a:pPr>
              <a:t>7</a:t>
            </a:fld>
            <a:endParaRPr lang="en-US" dirty="0" smtClean="0">
              <a:latin typeface="Arial"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marR="0" indent="-22860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effectLst/>
                <a:latin typeface="Arial" pitchFamily="34" charset="0"/>
                <a:ea typeface="+mn-ea"/>
                <a:cs typeface="Arial" pitchFamily="34" charset="0"/>
              </a:rPr>
              <a:t>Due to investment by publishers and librarians</a:t>
            </a:r>
            <a:r>
              <a:rPr lang="en-US" sz="1200" b="1" dirty="0" smtClean="0">
                <a:solidFill>
                  <a:srgbClr val="006699"/>
                </a:solidFill>
                <a:latin typeface="Arial" pitchFamily="34" charset="0"/>
                <a:cs typeface="Arial" pitchFamily="34" charset="0"/>
              </a:rPr>
              <a:t>, access to research in developing countries has grown, resulting in increased article output and the emergence of a global research network.</a:t>
            </a:r>
          </a:p>
          <a:p>
            <a:pPr marL="0" indent="0" eaLnBrk="1" hangingPunct="1">
              <a:spcBef>
                <a:spcPct val="0"/>
              </a:spcBef>
              <a:buFontTx/>
              <a:buNone/>
            </a:pPr>
            <a:endParaRPr lang="en-US" dirty="0" smtClean="0">
              <a:latin typeface="Arial" pitchFamily="34" charset="0"/>
            </a:endParaRPr>
          </a:p>
          <a:p>
            <a:pPr marL="0" indent="0" eaLnBrk="1" hangingPunct="1">
              <a:spcBef>
                <a:spcPct val="0"/>
              </a:spcBef>
              <a:buFontTx/>
              <a:buNone/>
            </a:pPr>
            <a:r>
              <a:rPr lang="en-US" dirty="0" smtClean="0">
                <a:latin typeface="Arial" pitchFamily="34" charset="0"/>
              </a:rPr>
              <a:t>Improved</a:t>
            </a:r>
            <a:r>
              <a:rPr lang="en-US" baseline="0" dirty="0" smtClean="0">
                <a:latin typeface="Arial" pitchFamily="34" charset="0"/>
              </a:rPr>
              <a:t> </a:t>
            </a:r>
            <a:r>
              <a:rPr lang="en-US" dirty="0" smtClean="0">
                <a:latin typeface="Arial" pitchFamily="34" charset="0"/>
              </a:rPr>
              <a:t>access to research have enabled developing countries to become larger players in the research community.  </a:t>
            </a:r>
          </a:p>
          <a:p>
            <a:pPr marL="0" indent="0" eaLnBrk="1" hangingPunct="1">
              <a:spcBef>
                <a:spcPct val="0"/>
              </a:spcBef>
              <a:buFontTx/>
              <a:buNone/>
            </a:pPr>
            <a:r>
              <a:rPr lang="en-US" dirty="0" smtClean="0">
                <a:latin typeface="Arial" pitchFamily="34" charset="0"/>
              </a:rPr>
              <a:t>As you can see here, some of the fastest growing countries in terms of research output are in developing areas. </a:t>
            </a:r>
            <a:endParaRPr lang="en-GB" dirty="0" smtClean="0">
              <a:latin typeface="Arial" pitchFamily="34" charset="0"/>
            </a:endParaRPr>
          </a:p>
          <a:p>
            <a:pPr marL="228600" indent="-228600" eaLnBrk="1" hangingPunct="1">
              <a:spcBef>
                <a:spcPct val="0"/>
              </a:spcBef>
            </a:pPr>
            <a:endParaRPr lang="en-GB"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DE7223-426A-4018-BA23-F3B6A35AAA8C}" type="slidenum">
              <a:rPr lang="en-US" smtClean="0"/>
              <a:pPr/>
              <a:t>8</a:t>
            </a:fld>
            <a:endParaRPr lang="en-US" dirty="0"/>
          </a:p>
        </p:txBody>
      </p:sp>
    </p:spTree>
    <p:extLst>
      <p:ext uri="{BB962C8B-B14F-4D97-AF65-F5344CB8AC3E}">
        <p14:creationId xmlns:p14="http://schemas.microsoft.com/office/powerpoint/2010/main" val="204975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Elsevier published 60 OA journals</a:t>
            </a:r>
            <a:r>
              <a:rPr lang="en-GB" baseline="0" dirty="0" smtClean="0"/>
              <a:t> and adding new ones on a continuous basis</a:t>
            </a:r>
          </a:p>
          <a:p>
            <a:pPr marL="0" marR="0" indent="0" algn="l" defTabSz="914400" rtl="0" eaLnBrk="0" fontAlgn="base" latinLnBrk="0" hangingPunct="0">
              <a:lnSpc>
                <a:spcPct val="100000"/>
              </a:lnSpc>
              <a:spcBef>
                <a:spcPct val="30000"/>
              </a:spcBef>
              <a:spcAft>
                <a:spcPct val="0"/>
              </a:spcAft>
              <a:buClrTx/>
              <a:buSzTx/>
              <a:buFontTx/>
              <a:buNone/>
              <a:tabLst/>
              <a:defRPr/>
            </a:pPr>
            <a:r>
              <a:rPr lang="en-GB" u="sng" baseline="0" dirty="0" smtClean="0"/>
              <a:t>OA articles</a:t>
            </a:r>
            <a:r>
              <a:rPr lang="en-GB" baseline="0" dirty="0" smtClean="0"/>
              <a:t>: </a:t>
            </a:r>
            <a:r>
              <a:rPr lang="en-US" sz="1200" b="0" dirty="0" smtClean="0">
                <a:solidFill>
                  <a:srgbClr val="006699"/>
                </a:solidFill>
                <a:latin typeface="Arial" pitchFamily="34" charset="0"/>
                <a:cs typeface="Arial" pitchFamily="34" charset="0"/>
              </a:rPr>
              <a:t>Subscription journal which offers an open access option. Open Access articles are freely available to subscribers and the general  public with permitted re-use. Elsevier offers this choice in 1600 established peer reviewed journals.</a:t>
            </a:r>
          </a:p>
          <a:p>
            <a:pPr>
              <a:defRPr/>
            </a:pPr>
            <a:r>
              <a:rPr lang="en-GB" sz="1200" b="0" u="sng" dirty="0" smtClean="0">
                <a:solidFill>
                  <a:srgbClr val="006699"/>
                </a:solidFill>
                <a:latin typeface="Arial" pitchFamily="34" charset="0"/>
                <a:cs typeface="Arial" pitchFamily="34" charset="0"/>
              </a:rPr>
              <a:t>Open Archive</a:t>
            </a:r>
            <a:r>
              <a:rPr lang="en-GB" sz="1200" b="0" dirty="0" smtClean="0">
                <a:solidFill>
                  <a:srgbClr val="006699"/>
                </a:solidFill>
                <a:latin typeface="Arial" pitchFamily="34" charset="0"/>
                <a:cs typeface="Arial" pitchFamily="34" charset="0"/>
              </a:rPr>
              <a:t>:</a:t>
            </a:r>
            <a:r>
              <a:rPr lang="en-GB" sz="1200" b="0" baseline="0" dirty="0" smtClean="0">
                <a:solidFill>
                  <a:srgbClr val="006699"/>
                </a:solidFill>
                <a:latin typeface="Arial" pitchFamily="34" charset="0"/>
                <a:cs typeface="Arial" pitchFamily="34" charset="0"/>
              </a:rPr>
              <a:t> </a:t>
            </a:r>
            <a:r>
              <a:rPr lang="en-US" b="0" dirty="0" smtClean="0">
                <a:solidFill>
                  <a:srgbClr val="006699"/>
                </a:solidFill>
                <a:latin typeface="Arial" pitchFamily="34" charset="0"/>
                <a:cs typeface="Arial" pitchFamily="34" charset="0"/>
              </a:rPr>
              <a:t>Articles which are made open access after an embargo period. These articles are freely available to subscribers and the general public with permitted re-use.</a:t>
            </a:r>
          </a:p>
          <a:p>
            <a:pPr marL="285750" indent="-285750">
              <a:buFont typeface="Arial" pitchFamily="34" charset="0"/>
              <a:buChar char="•"/>
              <a:defRPr/>
            </a:pPr>
            <a:r>
              <a:rPr lang="en-GB" b="0" dirty="0" smtClean="0">
                <a:solidFill>
                  <a:srgbClr val="006699"/>
                </a:solidFill>
                <a:latin typeface="Arial" pitchFamily="34" charset="0"/>
                <a:cs typeface="Arial" pitchFamily="34" charset="0"/>
              </a:rPr>
              <a:t>Length of embargo period is journal specific</a:t>
            </a:r>
          </a:p>
          <a:p>
            <a:pPr marL="285750" indent="-285750">
              <a:buFont typeface="Arial" pitchFamily="34" charset="0"/>
              <a:buChar char="•"/>
              <a:defRPr/>
            </a:pPr>
            <a:r>
              <a:rPr lang="en-GB" b="0" dirty="0" smtClean="0">
                <a:solidFill>
                  <a:srgbClr val="006699"/>
                </a:solidFill>
                <a:latin typeface="Arial" pitchFamily="34" charset="0"/>
                <a:cs typeface="Arial" pitchFamily="34" charset="0"/>
              </a:rPr>
              <a:t>Provides free access to archived material</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b="0" dirty="0" smtClean="0">
                <a:solidFill>
                  <a:srgbClr val="006699"/>
                </a:solidFill>
                <a:latin typeface="Arial" pitchFamily="34" charset="0"/>
                <a:cs typeface="Arial" pitchFamily="34" charset="0"/>
              </a:rPr>
              <a:t>Elsevier  has 82 journals that feature Open Archives</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GB" b="0" dirty="0" smtClean="0">
                <a:solidFill>
                  <a:srgbClr val="006699"/>
                </a:solidFill>
                <a:latin typeface="Arial" pitchFamily="34" charset="0"/>
                <a:cs typeface="Arial" pitchFamily="34" charset="0"/>
              </a:rPr>
              <a:t>Green OA: pre-prints &amp; accepted manuscripts in IR’s</a:t>
            </a:r>
            <a:endParaRPr lang="en-US" b="0" dirty="0" smtClean="0">
              <a:solidFill>
                <a:srgbClr val="006699"/>
              </a:solidFill>
              <a:latin typeface="Arial" pitchFamily="34" charset="0"/>
              <a:cs typeface="Arial" pitchFamily="34" charset="0"/>
            </a:endParaRPr>
          </a:p>
          <a:p>
            <a:pPr marL="0" indent="0">
              <a:buFont typeface="Arial" pitchFamily="34" charset="0"/>
              <a:buNone/>
              <a:defRPr/>
            </a:pPr>
            <a:endParaRPr lang="en-GB" b="0" dirty="0" smtClean="0">
              <a:solidFill>
                <a:srgbClr val="006699"/>
              </a:solidFill>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dirty="0" smtClean="0">
              <a:solidFill>
                <a:srgbClr val="006699"/>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67DE7223-426A-4018-BA23-F3B6A35AAA8C}" type="slidenum">
              <a:rPr lang="en-US" smtClean="0"/>
              <a:pPr/>
              <a:t>9</a:t>
            </a:fld>
            <a:endParaRPr lang="en-US" dirty="0"/>
          </a:p>
        </p:txBody>
      </p:sp>
    </p:spTree>
    <p:extLst>
      <p:ext uri="{BB962C8B-B14F-4D97-AF65-F5344CB8AC3E}">
        <p14:creationId xmlns:p14="http://schemas.microsoft.com/office/powerpoint/2010/main" val="2165898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1.png"/>
          <p:cNvPicPr>
            <a:picLocks noChangeAspect="1"/>
          </p:cNvPicPr>
          <p:nvPr userDrawn="1"/>
        </p:nvPicPr>
        <p:blipFill>
          <a:blip r:embed="rId2"/>
          <a:srcRect/>
          <a:stretch>
            <a:fillRect/>
          </a:stretch>
        </p:blipFill>
        <p:spPr bwMode="auto">
          <a:xfrm>
            <a:off x="900113" y="0"/>
            <a:ext cx="8221662" cy="5229225"/>
          </a:xfrm>
          <a:prstGeom prst="rect">
            <a:avLst/>
          </a:prstGeom>
          <a:noFill/>
          <a:ln w="9525">
            <a:noFill/>
            <a:miter lim="800000"/>
            <a:headEnd/>
            <a:tailEnd/>
          </a:ln>
        </p:spPr>
      </p:pic>
      <p:pic>
        <p:nvPicPr>
          <p:cNvPr id="5" name="Picture 10" descr="logo.png"/>
          <p:cNvPicPr>
            <a:picLocks noChangeAspect="1"/>
          </p:cNvPicPr>
          <p:nvPr userDrawn="1"/>
        </p:nvPicPr>
        <p:blipFill>
          <a:blip r:embed="rId3"/>
          <a:srcRect/>
          <a:stretch>
            <a:fillRect/>
          </a:stretch>
        </p:blipFill>
        <p:spPr bwMode="auto">
          <a:xfrm>
            <a:off x="6007100" y="260350"/>
            <a:ext cx="2813050" cy="93662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Slide Number Placeholder 5"/>
          <p:cNvSpPr>
            <a:spLocks noGrp="1"/>
          </p:cNvSpPr>
          <p:nvPr>
            <p:ph type="sldNum" sz="quarter" idx="12"/>
          </p:nvPr>
        </p:nvSpPr>
        <p:spPr>
          <a:xfrm>
            <a:off x="0" y="6492875"/>
            <a:ext cx="1090464" cy="365125"/>
          </a:xfrm>
        </p:spPr>
        <p:txBody>
          <a:bodyPr/>
          <a:lstStyle>
            <a:lvl1pPr>
              <a:defRPr/>
            </a:lvl1pPr>
          </a:lstStyle>
          <a:p>
            <a:pPr>
              <a:defRPr/>
            </a:pPr>
            <a:fld id="{25036404-46E1-4C93-8F30-F6136582D807}" type="slidenum">
              <a:rPr lang="en-GB"/>
              <a:pPr>
                <a:defRPr/>
              </a:pPr>
              <a:t>‹Nº›</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1AF78D05-5D55-4F13-89DB-C38B994E1BB1}" type="slidenum">
              <a:rPr lang="en-GB"/>
              <a:pPr>
                <a:defRPr/>
              </a:pPr>
              <a:t>‹Nº›</a:t>
            </a:fld>
            <a:endParaRPr lang="en-GB"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747A4-5FD1-4EAF-B9A9-DDDC513DF4C6}"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3398523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1.png"/>
          <p:cNvPicPr>
            <a:picLocks noChangeAspect="1"/>
          </p:cNvPicPr>
          <p:nvPr userDrawn="1"/>
        </p:nvPicPr>
        <p:blipFill>
          <a:blip r:embed="rId2"/>
          <a:srcRect/>
          <a:stretch>
            <a:fillRect/>
          </a:stretch>
        </p:blipFill>
        <p:spPr bwMode="auto">
          <a:xfrm>
            <a:off x="900113" y="0"/>
            <a:ext cx="8221662" cy="5229225"/>
          </a:xfrm>
          <a:prstGeom prst="rect">
            <a:avLst/>
          </a:prstGeom>
          <a:noFill/>
          <a:ln w="9525">
            <a:noFill/>
            <a:miter lim="800000"/>
            <a:headEnd/>
            <a:tailEnd/>
          </a:ln>
        </p:spPr>
      </p:pic>
      <p:pic>
        <p:nvPicPr>
          <p:cNvPr id="5" name="Picture 10" descr="logo.png"/>
          <p:cNvPicPr>
            <a:picLocks noChangeAspect="1"/>
          </p:cNvPicPr>
          <p:nvPr userDrawn="1"/>
        </p:nvPicPr>
        <p:blipFill>
          <a:blip r:embed="rId3"/>
          <a:srcRect/>
          <a:stretch>
            <a:fillRect/>
          </a:stretch>
        </p:blipFill>
        <p:spPr bwMode="auto">
          <a:xfrm>
            <a:off x="6007100" y="260350"/>
            <a:ext cx="2813050" cy="93662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Slide Number Placeholder 5"/>
          <p:cNvSpPr>
            <a:spLocks noGrp="1"/>
          </p:cNvSpPr>
          <p:nvPr>
            <p:ph type="sldNum" sz="quarter" idx="12"/>
          </p:nvPr>
        </p:nvSpPr>
        <p:spPr>
          <a:xfrm>
            <a:off x="0" y="6492875"/>
            <a:ext cx="1162472" cy="365125"/>
          </a:xfrm>
        </p:spPr>
        <p:txBody>
          <a:bodyPr/>
          <a:lstStyle>
            <a:lvl1pPr>
              <a:defRPr/>
            </a:lvl1pPr>
          </a:lstStyle>
          <a:p>
            <a:pPr>
              <a:defRPr/>
            </a:pPr>
            <a:fld id="{B919D160-B8C1-483C-B7E0-56EDF8E3D7DD}"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7664661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2.png"/>
          <p:cNvPicPr>
            <a:picLocks noChangeAspect="1"/>
          </p:cNvPicPr>
          <p:nvPr userDrawn="1"/>
        </p:nvPicPr>
        <p:blipFill>
          <a:blip r:embed="rId2"/>
          <a:srcRect t="5901"/>
          <a:stretch>
            <a:fillRect/>
          </a:stretch>
        </p:blipFill>
        <p:spPr bwMode="auto">
          <a:xfrm>
            <a:off x="2886075" y="0"/>
            <a:ext cx="6294438"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5"/>
          <p:cNvSpPr>
            <a:spLocks noGrp="1"/>
          </p:cNvSpPr>
          <p:nvPr>
            <p:ph type="sldNum" sz="quarter" idx="12"/>
          </p:nvPr>
        </p:nvSpPr>
        <p:spPr>
          <a:xfrm>
            <a:off x="25152" y="6520259"/>
            <a:ext cx="1090464" cy="365125"/>
          </a:xfrm>
        </p:spPr>
        <p:txBody>
          <a:bodyPr/>
          <a:lstStyle>
            <a:lvl1pPr>
              <a:defRPr/>
            </a:lvl1pPr>
          </a:lstStyle>
          <a:p>
            <a:pPr>
              <a:defRPr/>
            </a:pPr>
            <a:fld id="{05C449E2-05DE-4168-8436-3678814A5AB8}"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9392106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25210C-EA45-49D6-9606-056F81850A08}"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3398297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A86C66F-A0A2-426C-B021-C7F879522444}"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1899396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A3472F6-83BF-4992-8ACE-E4B543FDD9CE}"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0217838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4C087F8-6F7C-436C-A08C-8C2BD0DF1B35}"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7437226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308DC40-FBF6-4F88-BCB9-199F17CC72E9}"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1391359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9F0CD4-FF43-4EFE-9C08-1D69552162D7}"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40945858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472DCC-5217-46E3-86A3-8546BA74294C}"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4182699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286BBF68-BBBA-493A-A0C9-0B850ED8C915}" type="slidenum">
              <a:rPr lang="en-GB"/>
              <a:pPr>
                <a:defRPr/>
              </a:pPr>
              <a:t>‹Nº›</a:t>
            </a:fld>
            <a:endParaRPr lang="en-GB"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6FE64E-F3C3-43B1-B446-33201E650594}"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42068640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747A4-5FD1-4EAF-B9A9-DDDC513DF4C6}"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0452776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1.png"/>
          <p:cNvPicPr>
            <a:picLocks noChangeAspect="1"/>
          </p:cNvPicPr>
          <p:nvPr userDrawn="1"/>
        </p:nvPicPr>
        <p:blipFill>
          <a:blip r:embed="rId2"/>
          <a:srcRect/>
          <a:stretch>
            <a:fillRect/>
          </a:stretch>
        </p:blipFill>
        <p:spPr bwMode="auto">
          <a:xfrm>
            <a:off x="900113" y="0"/>
            <a:ext cx="8221662" cy="5229225"/>
          </a:xfrm>
          <a:prstGeom prst="rect">
            <a:avLst/>
          </a:prstGeom>
          <a:noFill/>
          <a:ln w="9525">
            <a:noFill/>
            <a:miter lim="800000"/>
            <a:headEnd/>
            <a:tailEnd/>
          </a:ln>
        </p:spPr>
      </p:pic>
      <p:pic>
        <p:nvPicPr>
          <p:cNvPr id="5" name="Picture 10" descr="logo.png"/>
          <p:cNvPicPr>
            <a:picLocks noChangeAspect="1"/>
          </p:cNvPicPr>
          <p:nvPr userDrawn="1"/>
        </p:nvPicPr>
        <p:blipFill>
          <a:blip r:embed="rId3"/>
          <a:srcRect/>
          <a:stretch>
            <a:fillRect/>
          </a:stretch>
        </p:blipFill>
        <p:spPr bwMode="auto">
          <a:xfrm>
            <a:off x="6007100" y="260350"/>
            <a:ext cx="2813050" cy="93662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Slide Number Placeholder 5"/>
          <p:cNvSpPr>
            <a:spLocks noGrp="1"/>
          </p:cNvSpPr>
          <p:nvPr>
            <p:ph type="sldNum" sz="quarter" idx="12"/>
          </p:nvPr>
        </p:nvSpPr>
        <p:spPr>
          <a:xfrm>
            <a:off x="0" y="6492875"/>
            <a:ext cx="1162472" cy="365125"/>
          </a:xfrm>
        </p:spPr>
        <p:txBody>
          <a:bodyPr/>
          <a:lstStyle>
            <a:lvl1pPr>
              <a:defRPr/>
            </a:lvl1pPr>
          </a:lstStyle>
          <a:p>
            <a:pPr>
              <a:defRPr/>
            </a:pPr>
            <a:fld id="{B919D160-B8C1-483C-B7E0-56EDF8E3D7DD}"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6198361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2.png"/>
          <p:cNvPicPr>
            <a:picLocks noChangeAspect="1"/>
          </p:cNvPicPr>
          <p:nvPr userDrawn="1"/>
        </p:nvPicPr>
        <p:blipFill>
          <a:blip r:embed="rId2"/>
          <a:srcRect t="5901"/>
          <a:stretch>
            <a:fillRect/>
          </a:stretch>
        </p:blipFill>
        <p:spPr bwMode="auto">
          <a:xfrm>
            <a:off x="2886075" y="0"/>
            <a:ext cx="6294438"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5"/>
          <p:cNvSpPr>
            <a:spLocks noGrp="1"/>
          </p:cNvSpPr>
          <p:nvPr>
            <p:ph type="sldNum" sz="quarter" idx="12"/>
          </p:nvPr>
        </p:nvSpPr>
        <p:spPr>
          <a:xfrm>
            <a:off x="25152" y="6520259"/>
            <a:ext cx="1090464" cy="365125"/>
          </a:xfrm>
        </p:spPr>
        <p:txBody>
          <a:bodyPr/>
          <a:lstStyle>
            <a:lvl1pPr>
              <a:defRPr/>
            </a:lvl1pPr>
          </a:lstStyle>
          <a:p>
            <a:pPr>
              <a:defRPr/>
            </a:pPr>
            <a:fld id="{05C449E2-05DE-4168-8436-3678814A5AB8}"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431126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25210C-EA45-49D6-9606-056F81850A08}"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8056599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A86C66F-A0A2-426C-B021-C7F879522444}"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4527032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A3472F6-83BF-4992-8ACE-E4B543FDD9CE}"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684934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4C087F8-6F7C-436C-A08C-8C2BD0DF1B35}"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7769893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308DC40-FBF6-4F88-BCB9-199F17CC72E9}"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3375910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9F0CD4-FF43-4EFE-9C08-1D69552162D7}"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481799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8032"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Slide Number Placeholder 5"/>
          <p:cNvSpPr>
            <a:spLocks noGrp="1"/>
          </p:cNvSpPr>
          <p:nvPr>
            <p:ph type="sldNum" sz="quarter" idx="12"/>
          </p:nvPr>
        </p:nvSpPr>
        <p:spPr>
          <a:xfrm>
            <a:off x="-36512" y="6547643"/>
            <a:ext cx="1080120" cy="337741"/>
          </a:xfrm>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6346793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472DCC-5217-46E3-86A3-8546BA74294C}"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40138979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6FE64E-F3C3-43B1-B446-33201E650594}"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5420981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747A4-5FD1-4EAF-B9A9-DDDC513DF4C6}"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944109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176445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83942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3620908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1623155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3299793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3662905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363863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2.png"/>
          <p:cNvPicPr>
            <a:picLocks noChangeAspect="1"/>
          </p:cNvPicPr>
          <p:nvPr userDrawn="1"/>
        </p:nvPicPr>
        <p:blipFill>
          <a:blip r:embed="rId2"/>
          <a:srcRect t="5901"/>
          <a:stretch>
            <a:fillRect/>
          </a:stretch>
        </p:blipFill>
        <p:spPr bwMode="auto">
          <a:xfrm>
            <a:off x="2886075" y="0"/>
            <a:ext cx="6294438"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918612E1-3E9E-4BB2-ACD0-82D336DE6C8A}" type="slidenum">
              <a:rPr lang="en-GB"/>
              <a:pPr>
                <a:defRPr/>
              </a:pPr>
              <a:t>‹Nº›</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198719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4155292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1681946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Slide Number Placeholder 5"/>
          <p:cNvSpPr>
            <a:spLocks noGrp="1"/>
          </p:cNvSpPr>
          <p:nvPr>
            <p:ph type="sldNum" sz="quarter" idx="12"/>
          </p:nvPr>
        </p:nvSpPr>
        <p:spPr>
          <a:xfrm>
            <a:off x="0" y="6453336"/>
            <a:ext cx="1080120" cy="365125"/>
          </a:xfrm>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3998888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a:xfrm>
            <a:off x="0" y="6492875"/>
            <a:ext cx="1115144" cy="365125"/>
          </a:xfrm>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3926185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2626002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89266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3769340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1703832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120034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4B4519FC-0029-44B8-833D-620B9D11EB18}" type="slidenum">
              <a:rPr lang="en-GB"/>
              <a:pPr>
                <a:defRPr/>
              </a:pPr>
              <a:t>‹Nº›</a:t>
            </a:fld>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2601649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3079359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2694477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1692242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cSld name="Titre. Texte et contenu">
    <p:spTree>
      <p:nvGrpSpPr>
        <p:cNvPr id="1" name=""/>
        <p:cNvGrpSpPr/>
        <p:nvPr/>
      </p:nvGrpSpPr>
      <p:grpSpPr>
        <a:xfrm>
          <a:off x="0" y="0"/>
          <a:ext cx="0" cy="0"/>
          <a:chOff x="0" y="0"/>
          <a:chExt cx="0" cy="0"/>
        </a:xfrm>
      </p:grpSpPr>
      <p:pic>
        <p:nvPicPr>
          <p:cNvPr id="5" name="Picture 28"/>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6225" y="5619750"/>
            <a:ext cx="10795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taglin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556375"/>
            <a:ext cx="914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4"/>
          <p:cNvSpPr>
            <a:spLocks noChangeArrowheads="1"/>
          </p:cNvSpPr>
          <p:nvPr userDrawn="1"/>
        </p:nvSpPr>
        <p:spPr bwMode="auto">
          <a:xfrm>
            <a:off x="0" y="6557963"/>
            <a:ext cx="1600200" cy="30003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graphicFrame>
        <p:nvGraphicFramePr>
          <p:cNvPr id="8" name="Object 5"/>
          <p:cNvGraphicFramePr>
            <a:graphicFrameLocks noChangeAspect="1"/>
          </p:cNvGraphicFramePr>
          <p:nvPr/>
        </p:nvGraphicFramePr>
        <p:xfrm>
          <a:off x="304800" y="6629400"/>
          <a:ext cx="1030288" cy="158750"/>
        </p:xfrm>
        <a:graphic>
          <a:graphicData uri="http://schemas.openxmlformats.org/presentationml/2006/ole">
            <mc:AlternateContent xmlns:mc="http://schemas.openxmlformats.org/markup-compatibility/2006">
              <mc:Choice xmlns:v="urn:schemas-microsoft-com:vml" Requires="v">
                <p:oleObj spid="_x0000_s1084" name="Image" r:id="rId5" imgW="1029964" imgH="158402" progId="">
                  <p:embed/>
                </p:oleObj>
              </mc:Choice>
              <mc:Fallback>
                <p:oleObj name="Image" r:id="rId5" imgW="1029964" imgH="15840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629400"/>
                        <a:ext cx="1030288"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9" name="Picture 47"/>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27088" y="993775"/>
            <a:ext cx="770572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533400" y="304800"/>
            <a:ext cx="8534400" cy="6858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533400" y="1295400"/>
            <a:ext cx="3581400" cy="4724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267200" y="1295400"/>
            <a:ext cx="3581400" cy="4724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0" name="Rectangle 19"/>
          <p:cNvSpPr>
            <a:spLocks noGrp="1" noChangeArrowheads="1"/>
          </p:cNvSpPr>
          <p:nvPr>
            <p:ph type="ftr" sz="quarter" idx="10"/>
          </p:nvPr>
        </p:nvSpPr>
        <p:spPr>
          <a:xfrm>
            <a:off x="685800" y="6400800"/>
            <a:ext cx="5334000" cy="381000"/>
          </a:xfrm>
          <a:prstGeom prst="rect">
            <a:avLst/>
          </a:prstGeom>
        </p:spPr>
        <p:txBody>
          <a:bodyPr/>
          <a:lstStyle>
            <a:lvl1pPr algn="ctr">
              <a:defRPr>
                <a:latin typeface="Arial" charset="0"/>
              </a:defRPr>
            </a:lvl1pPr>
          </a:lstStyle>
          <a:p>
            <a:pPr>
              <a:defRPr/>
            </a:pPr>
            <a:endParaRPr lang="en-GB"/>
          </a:p>
        </p:txBody>
      </p:sp>
    </p:spTree>
    <p:extLst>
      <p:ext uri="{BB962C8B-B14F-4D97-AF65-F5344CB8AC3E}">
        <p14:creationId xmlns:p14="http://schemas.microsoft.com/office/powerpoint/2010/main" val="371549583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1.pn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00113" y="0"/>
            <a:ext cx="822166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logo.png"/>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6007100" y="260350"/>
            <a:ext cx="28130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802F4D52-F660-4236-87D8-66D7B69B67FD}" type="datetime1">
              <a:rPr lang="en-GB">
                <a:solidFill>
                  <a:prstClr val="black"/>
                </a:solidFill>
              </a:rPr>
              <a:pPr>
                <a:defRPr/>
              </a:pPr>
              <a:t>19/06/2014</a:t>
            </a:fld>
            <a:endParaRPr lang="en-GB">
              <a:solidFill>
                <a:prstClr val="black"/>
              </a:solidFill>
            </a:endParaRPr>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solidFill>
                <a:prstClr val="black"/>
              </a:solidFill>
            </a:endParaRPr>
          </a:p>
        </p:txBody>
      </p:sp>
      <p:sp>
        <p:nvSpPr>
          <p:cNvPr id="8" name="Slide Number Placeholder 5"/>
          <p:cNvSpPr>
            <a:spLocks noGrp="1"/>
          </p:cNvSpPr>
          <p:nvPr>
            <p:ph type="sldNum" sz="quarter" idx="12"/>
          </p:nvPr>
        </p:nvSpPr>
        <p:spPr/>
        <p:txBody>
          <a:bodyPr/>
          <a:lstStyle>
            <a:lvl1pPr>
              <a:defRPr/>
            </a:lvl1pPr>
          </a:lstStyle>
          <a:p>
            <a:pPr>
              <a:defRPr/>
            </a:pPr>
            <a:fld id="{53A760CA-2E33-4CFA-9F35-6D8E86C695B8}"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030186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2.pn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2886075" y="0"/>
            <a:ext cx="6294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8AEE6B00-9041-4790-A660-7DA4E7F12354}" type="datetime1">
              <a:rPr lang="en-GB">
                <a:solidFill>
                  <a:prstClr val="black"/>
                </a:solidFill>
              </a:rPr>
              <a:pPr>
                <a:defRPr/>
              </a:pPr>
              <a:t>19/06/2014</a:t>
            </a:fld>
            <a:endParaRPr lang="en-GB">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630313BC-E6B8-47B4-946A-943AC5E2036A}"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944782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C6D76734-82B7-400D-9350-0F3069617060}" type="datetime1">
              <a:rPr lang="en-GB">
                <a:solidFill>
                  <a:prstClr val="black"/>
                </a:solidFill>
              </a:rPr>
              <a:pPr>
                <a:defRPr/>
              </a:pPr>
              <a:t>19/06/2014</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4AE2ED8A-F918-48E1-B9BB-B97F977CAAB0}"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465665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01D89ADA-A4AB-4CFD-861A-2D918980B7F6}" type="datetime1">
              <a:rPr lang="en-GB">
                <a:solidFill>
                  <a:prstClr val="black"/>
                </a:solidFill>
              </a:rPr>
              <a:pPr>
                <a:defRPr/>
              </a:pPr>
              <a:t>19/06/2014</a:t>
            </a:fld>
            <a:endParaRPr lang="en-GB">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96E1F371-1050-4A87-ABDB-B614DFDF0FAB}"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832216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2278D890-23B6-4013-801F-592B0FD9D28B}" type="datetime1">
              <a:rPr lang="en-GB">
                <a:solidFill>
                  <a:prstClr val="black"/>
                </a:solidFill>
              </a:rPr>
              <a:pPr>
                <a:defRPr/>
              </a:pPr>
              <a:t>19/06/2014</a:t>
            </a:fld>
            <a:endParaRPr lang="en-GB">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284B088B-2862-41A8-9445-D1283D1104CA}"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736504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5B26D829-7B41-4298-AE13-A06C4BF0D5BC}" type="slidenum">
              <a:rPr lang="en-GB"/>
              <a:pPr>
                <a:defRPr/>
              </a:pPr>
              <a:t>‹Nº›</a:t>
            </a:fld>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2E9F4697-E6FB-4261-AEC4-2599477F39CA}" type="datetime1">
              <a:rPr lang="en-GB">
                <a:solidFill>
                  <a:prstClr val="black"/>
                </a:solidFill>
              </a:rPr>
              <a:pPr>
                <a:defRPr/>
              </a:pPr>
              <a:t>19/06/2014</a:t>
            </a:fld>
            <a:endParaRPr lang="en-GB">
              <a:solidFill>
                <a:prstClr val="black"/>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E7561975-1046-4CA0-9929-81E6F32446AA}"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724141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4130F7F0-8034-4340-84F7-8C0D622C8B47}" type="datetime1">
              <a:rPr lang="en-GB">
                <a:solidFill>
                  <a:prstClr val="black"/>
                </a:solidFill>
              </a:rPr>
              <a:pPr>
                <a:defRPr/>
              </a:pPr>
              <a:t>19/06/2014</a:t>
            </a:fld>
            <a:endParaRPr lang="en-GB">
              <a:solidFill>
                <a:prstClr val="black"/>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6353F7DB-FA85-4CBB-9B20-CBFFD08F41D1}"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4071930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578BF1F7-6673-4DB9-9C0D-C2CA4808784C}" type="datetime1">
              <a:rPr lang="en-GB">
                <a:solidFill>
                  <a:prstClr val="black"/>
                </a:solidFill>
              </a:rPr>
              <a:pPr>
                <a:defRPr/>
              </a:pPr>
              <a:t>19/06/2014</a:t>
            </a:fld>
            <a:endParaRPr lang="en-GB">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06F02F12-E08E-4A67-BA7E-4CE288094D7D}"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899054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264DBE3A-42D4-461D-8AD2-4C02260E346B}" type="datetime1">
              <a:rPr lang="en-GB">
                <a:solidFill>
                  <a:prstClr val="black"/>
                </a:solidFill>
              </a:rPr>
              <a:pPr>
                <a:defRPr/>
              </a:pPr>
              <a:t>19/06/2014</a:t>
            </a:fld>
            <a:endParaRPr lang="en-GB">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74A7E1F2-3AD6-4A2D-9E82-B3452891F1BD}"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2882393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7691FF6A-41F3-4435-92B0-AC882BAEDFE8}" type="datetime1">
              <a:rPr lang="en-GB">
                <a:solidFill>
                  <a:prstClr val="black"/>
                </a:solidFill>
              </a:rPr>
              <a:pPr>
                <a:defRPr/>
              </a:pPr>
              <a:t>19/06/2014</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170AAC5-7CCF-4771-B583-C4053A4494B6}"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805453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531EA8D1-4B01-4864-84D9-1EA392B748B0}" type="datetime1">
              <a:rPr lang="en-GB">
                <a:solidFill>
                  <a:prstClr val="black"/>
                </a:solidFill>
              </a:rPr>
              <a:pPr>
                <a:defRPr/>
              </a:pPr>
              <a:t>19/06/2014</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5DCE1B0F-389E-4907-868B-69EF89D90D8D}"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2491118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1.png"/>
          <p:cNvPicPr>
            <a:picLocks noChangeAspect="1"/>
          </p:cNvPicPr>
          <p:nvPr userDrawn="1"/>
        </p:nvPicPr>
        <p:blipFill>
          <a:blip r:embed="rId2"/>
          <a:srcRect/>
          <a:stretch>
            <a:fillRect/>
          </a:stretch>
        </p:blipFill>
        <p:spPr bwMode="auto">
          <a:xfrm>
            <a:off x="900113" y="0"/>
            <a:ext cx="8221662" cy="5229225"/>
          </a:xfrm>
          <a:prstGeom prst="rect">
            <a:avLst/>
          </a:prstGeom>
          <a:noFill/>
          <a:ln w="9525">
            <a:noFill/>
            <a:miter lim="800000"/>
            <a:headEnd/>
            <a:tailEnd/>
          </a:ln>
        </p:spPr>
      </p:pic>
      <p:pic>
        <p:nvPicPr>
          <p:cNvPr id="5" name="Picture 10" descr="logo.png"/>
          <p:cNvPicPr>
            <a:picLocks noChangeAspect="1"/>
          </p:cNvPicPr>
          <p:nvPr userDrawn="1"/>
        </p:nvPicPr>
        <p:blipFill>
          <a:blip r:embed="rId3"/>
          <a:srcRect/>
          <a:stretch>
            <a:fillRect/>
          </a:stretch>
        </p:blipFill>
        <p:spPr bwMode="auto">
          <a:xfrm>
            <a:off x="6007100" y="260350"/>
            <a:ext cx="2813050" cy="93662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Slide Number Placeholder 5"/>
          <p:cNvSpPr>
            <a:spLocks noGrp="1"/>
          </p:cNvSpPr>
          <p:nvPr>
            <p:ph type="sldNum" sz="quarter" idx="12"/>
          </p:nvPr>
        </p:nvSpPr>
        <p:spPr>
          <a:xfrm>
            <a:off x="0" y="6492875"/>
            <a:ext cx="1090464" cy="365125"/>
          </a:xfrm>
        </p:spPr>
        <p:txBody>
          <a:bodyPr/>
          <a:lstStyle>
            <a:lvl1pPr>
              <a:defRPr/>
            </a:lvl1pPr>
          </a:lstStyle>
          <a:p>
            <a:pPr>
              <a:defRPr/>
            </a:pPr>
            <a:fld id="{25036404-46E1-4C93-8F30-F6136582D807}" type="slidenum">
              <a:rPr lang="en-GB">
                <a:solidFill>
                  <a:prstClr val="black">
                    <a:tint val="75000"/>
                  </a:prstClr>
                </a:solidFill>
              </a:rPr>
              <a:pPr>
                <a:defRPr/>
              </a:pPr>
              <a:t>‹Nº›</a:t>
            </a:fld>
            <a:endParaRPr lang="en-GB" dirty="0">
              <a:solidFill>
                <a:prstClr val="black">
                  <a:tint val="75000"/>
                </a:prstClr>
              </a:solidFill>
            </a:endParaRPr>
          </a:p>
        </p:txBody>
      </p:sp>
    </p:spTree>
    <p:extLst>
      <p:ext uri="{BB962C8B-B14F-4D97-AF65-F5344CB8AC3E}">
        <p14:creationId xmlns:p14="http://schemas.microsoft.com/office/powerpoint/2010/main" val="2052380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2.png"/>
          <p:cNvPicPr>
            <a:picLocks noChangeAspect="1"/>
          </p:cNvPicPr>
          <p:nvPr userDrawn="1"/>
        </p:nvPicPr>
        <p:blipFill>
          <a:blip r:embed="rId2"/>
          <a:srcRect t="5901"/>
          <a:stretch>
            <a:fillRect/>
          </a:stretch>
        </p:blipFill>
        <p:spPr bwMode="auto">
          <a:xfrm>
            <a:off x="2886075" y="0"/>
            <a:ext cx="6294438"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918612E1-3E9E-4BB2-ACD0-82D336DE6C8A}" type="slidenum">
              <a:rPr lang="en-GB">
                <a:solidFill>
                  <a:prstClr val="black">
                    <a:tint val="75000"/>
                  </a:prstClr>
                </a:solidFill>
              </a:rPr>
              <a:pPr>
                <a:defRPr/>
              </a:pPr>
              <a:t>‹Nº›</a:t>
            </a:fld>
            <a:endParaRPr lang="en-GB" dirty="0">
              <a:solidFill>
                <a:prstClr val="black">
                  <a:tint val="75000"/>
                </a:prstClr>
              </a:solidFill>
            </a:endParaRPr>
          </a:p>
        </p:txBody>
      </p:sp>
    </p:spTree>
    <p:extLst>
      <p:ext uri="{BB962C8B-B14F-4D97-AF65-F5344CB8AC3E}">
        <p14:creationId xmlns:p14="http://schemas.microsoft.com/office/powerpoint/2010/main" val="2494890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4B4519FC-0029-44B8-833D-620B9D11EB18}" type="slidenum">
              <a:rPr lang="en-GB">
                <a:solidFill>
                  <a:prstClr val="black">
                    <a:tint val="75000"/>
                  </a:prstClr>
                </a:solidFill>
              </a:rPr>
              <a:pPr>
                <a:defRPr/>
              </a:pPr>
              <a:t>‹Nº›</a:t>
            </a:fld>
            <a:endParaRPr lang="en-GB" dirty="0">
              <a:solidFill>
                <a:prstClr val="black">
                  <a:tint val="75000"/>
                </a:prstClr>
              </a:solidFill>
            </a:endParaRPr>
          </a:p>
        </p:txBody>
      </p:sp>
    </p:spTree>
    <p:extLst>
      <p:ext uri="{BB962C8B-B14F-4D97-AF65-F5344CB8AC3E}">
        <p14:creationId xmlns:p14="http://schemas.microsoft.com/office/powerpoint/2010/main" val="1215266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5B26D829-7B41-4298-AE13-A06C4BF0D5BC}" type="slidenum">
              <a:rPr lang="en-GB">
                <a:solidFill>
                  <a:prstClr val="black">
                    <a:tint val="75000"/>
                  </a:prstClr>
                </a:solidFill>
              </a:rPr>
              <a:pPr>
                <a:defRPr/>
              </a:pPr>
              <a:t>‹Nº›</a:t>
            </a:fld>
            <a:endParaRPr lang="en-GB" dirty="0">
              <a:solidFill>
                <a:prstClr val="black">
                  <a:tint val="75000"/>
                </a:prstClr>
              </a:solidFill>
            </a:endParaRPr>
          </a:p>
        </p:txBody>
      </p:sp>
    </p:spTree>
    <p:extLst>
      <p:ext uri="{BB962C8B-B14F-4D97-AF65-F5344CB8AC3E}">
        <p14:creationId xmlns:p14="http://schemas.microsoft.com/office/powerpoint/2010/main" val="285876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9AB970CF-7B42-451F-BFD4-5B43A84875BC}" type="slidenum">
              <a:rPr lang="en-GB"/>
              <a:pPr>
                <a:defRPr/>
              </a:pPr>
              <a:t>‹Nº›</a:t>
            </a:fld>
            <a:endParaRPr lang="en-GB"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9AB970CF-7B42-451F-BFD4-5B43A84875BC}" type="slidenum">
              <a:rPr lang="en-GB">
                <a:solidFill>
                  <a:prstClr val="black">
                    <a:tint val="75000"/>
                  </a:prstClr>
                </a:solidFill>
              </a:rPr>
              <a:pPr>
                <a:defRPr/>
              </a:pPr>
              <a:t>‹Nº›</a:t>
            </a:fld>
            <a:endParaRPr lang="en-GB" dirty="0">
              <a:solidFill>
                <a:prstClr val="black">
                  <a:tint val="75000"/>
                </a:prstClr>
              </a:solidFill>
            </a:endParaRPr>
          </a:p>
        </p:txBody>
      </p:sp>
    </p:spTree>
    <p:extLst>
      <p:ext uri="{BB962C8B-B14F-4D97-AF65-F5344CB8AC3E}">
        <p14:creationId xmlns:p14="http://schemas.microsoft.com/office/powerpoint/2010/main" val="2446164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black"/>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D08492C3-8F03-4433-BA1E-C72D708989EC}" type="slidenum">
              <a:rPr lang="en-GB">
                <a:solidFill>
                  <a:prstClr val="black">
                    <a:tint val="75000"/>
                  </a:prstClr>
                </a:solidFill>
              </a:rPr>
              <a:pPr>
                <a:defRPr/>
              </a:pPr>
              <a:t>‹Nº›</a:t>
            </a:fld>
            <a:endParaRPr lang="en-GB" dirty="0">
              <a:solidFill>
                <a:prstClr val="black">
                  <a:tint val="75000"/>
                </a:prstClr>
              </a:solidFill>
            </a:endParaRPr>
          </a:p>
        </p:txBody>
      </p:sp>
    </p:spTree>
    <p:extLst>
      <p:ext uri="{BB962C8B-B14F-4D97-AF65-F5344CB8AC3E}">
        <p14:creationId xmlns:p14="http://schemas.microsoft.com/office/powerpoint/2010/main" val="109718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black"/>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6C6609AC-69CE-456C-8480-279FF8741B2E}" type="slidenum">
              <a:rPr lang="en-GB">
                <a:solidFill>
                  <a:prstClr val="black">
                    <a:tint val="75000"/>
                  </a:prstClr>
                </a:solidFill>
              </a:rPr>
              <a:pPr>
                <a:defRPr/>
              </a:pPr>
              <a:t>‹Nº›</a:t>
            </a:fld>
            <a:endParaRPr lang="en-GB" dirty="0">
              <a:solidFill>
                <a:prstClr val="black">
                  <a:tint val="75000"/>
                </a:prstClr>
              </a:solidFill>
            </a:endParaRPr>
          </a:p>
        </p:txBody>
      </p:sp>
    </p:spTree>
    <p:extLst>
      <p:ext uri="{BB962C8B-B14F-4D97-AF65-F5344CB8AC3E}">
        <p14:creationId xmlns:p14="http://schemas.microsoft.com/office/powerpoint/2010/main" val="523634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321EA1B9-044A-4B4D-8B13-5B237E25D681}" type="slidenum">
              <a:rPr lang="en-GB">
                <a:solidFill>
                  <a:prstClr val="black">
                    <a:tint val="75000"/>
                  </a:prstClr>
                </a:solidFill>
              </a:rPr>
              <a:pPr>
                <a:defRPr/>
              </a:pPr>
              <a:t>‹Nº›</a:t>
            </a:fld>
            <a:endParaRPr lang="en-GB" dirty="0">
              <a:solidFill>
                <a:prstClr val="black">
                  <a:tint val="75000"/>
                </a:prstClr>
              </a:solidFill>
            </a:endParaRPr>
          </a:p>
        </p:txBody>
      </p:sp>
    </p:spTree>
    <p:extLst>
      <p:ext uri="{BB962C8B-B14F-4D97-AF65-F5344CB8AC3E}">
        <p14:creationId xmlns:p14="http://schemas.microsoft.com/office/powerpoint/2010/main" val="3065468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058D3B56-F573-42AA-B59F-18A21C300FE7}" type="slidenum">
              <a:rPr lang="en-GB">
                <a:solidFill>
                  <a:prstClr val="black">
                    <a:tint val="75000"/>
                  </a:prstClr>
                </a:solidFill>
              </a:rPr>
              <a:pPr>
                <a:defRPr/>
              </a:pPr>
              <a:t>‹Nº›</a:t>
            </a:fld>
            <a:endParaRPr lang="en-GB" dirty="0">
              <a:solidFill>
                <a:prstClr val="black">
                  <a:tint val="75000"/>
                </a:prstClr>
              </a:solidFill>
            </a:endParaRPr>
          </a:p>
        </p:txBody>
      </p:sp>
    </p:spTree>
    <p:extLst>
      <p:ext uri="{BB962C8B-B14F-4D97-AF65-F5344CB8AC3E}">
        <p14:creationId xmlns:p14="http://schemas.microsoft.com/office/powerpoint/2010/main" val="706276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AF78D05-5D55-4F13-89DB-C38B994E1BB1}" type="slidenum">
              <a:rPr lang="en-GB">
                <a:solidFill>
                  <a:prstClr val="black">
                    <a:tint val="75000"/>
                  </a:prstClr>
                </a:solidFill>
              </a:rPr>
              <a:pPr>
                <a:defRPr/>
              </a:pPr>
              <a:t>‹Nº›</a:t>
            </a:fld>
            <a:endParaRPr lang="en-GB" dirty="0">
              <a:solidFill>
                <a:prstClr val="black">
                  <a:tint val="75000"/>
                </a:prstClr>
              </a:solidFill>
            </a:endParaRPr>
          </a:p>
        </p:txBody>
      </p:sp>
    </p:spTree>
    <p:extLst>
      <p:ext uri="{BB962C8B-B14F-4D97-AF65-F5344CB8AC3E}">
        <p14:creationId xmlns:p14="http://schemas.microsoft.com/office/powerpoint/2010/main" val="1243161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286BBF68-BBBA-493A-A0C9-0B850ED8C915}" type="slidenum">
              <a:rPr lang="en-GB">
                <a:solidFill>
                  <a:prstClr val="black">
                    <a:tint val="75000"/>
                  </a:prstClr>
                </a:solidFill>
              </a:rPr>
              <a:pPr>
                <a:defRPr/>
              </a:pPr>
              <a:t>‹Nº›</a:t>
            </a:fld>
            <a:endParaRPr lang="en-GB" dirty="0">
              <a:solidFill>
                <a:prstClr val="black">
                  <a:tint val="75000"/>
                </a:prstClr>
              </a:solidFill>
            </a:endParaRPr>
          </a:p>
        </p:txBody>
      </p:sp>
    </p:spTree>
    <p:extLst>
      <p:ext uri="{BB962C8B-B14F-4D97-AF65-F5344CB8AC3E}">
        <p14:creationId xmlns:p14="http://schemas.microsoft.com/office/powerpoint/2010/main" val="1047777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1.png"/>
          <p:cNvPicPr>
            <a:picLocks noChangeAspect="1"/>
          </p:cNvPicPr>
          <p:nvPr userDrawn="1"/>
        </p:nvPicPr>
        <p:blipFill>
          <a:blip r:embed="rId2" cstate="print"/>
          <a:stretch>
            <a:fillRect/>
          </a:stretch>
        </p:blipFill>
        <p:spPr>
          <a:xfrm>
            <a:off x="899592" y="1"/>
            <a:ext cx="8222825" cy="52292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pic>
        <p:nvPicPr>
          <p:cNvPr id="8" name="Picture 7" descr="logo.png"/>
          <p:cNvPicPr>
            <a:picLocks noChangeAspect="1"/>
          </p:cNvPicPr>
          <p:nvPr userDrawn="1"/>
        </p:nvPicPr>
        <p:blipFill>
          <a:blip r:embed="rId3" cstate="print"/>
          <a:stretch>
            <a:fillRect/>
          </a:stretch>
        </p:blipFill>
        <p:spPr>
          <a:xfrm>
            <a:off x="6007504" y="260648"/>
            <a:ext cx="2812968" cy="936104"/>
          </a:xfrm>
          <a:prstGeom prst="rect">
            <a:avLst/>
          </a:prstGeom>
        </p:spPr>
      </p:pic>
    </p:spTree>
    <p:extLst>
      <p:ext uri="{BB962C8B-B14F-4D97-AF65-F5344CB8AC3E}">
        <p14:creationId xmlns:p14="http://schemas.microsoft.com/office/powerpoint/2010/main" val="29297215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2.png"/>
          <p:cNvPicPr>
            <a:picLocks noChangeAspect="1"/>
          </p:cNvPicPr>
          <p:nvPr userDrawn="1"/>
        </p:nvPicPr>
        <p:blipFill>
          <a:blip r:embed="rId2" cstate="print"/>
          <a:srcRect t="5901"/>
          <a:stretch>
            <a:fillRect/>
          </a:stretch>
        </p:blipFill>
        <p:spPr>
          <a:xfrm>
            <a:off x="2885743" y="0"/>
            <a:ext cx="6294769"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E660EED-4E71-41E1-975A-964E0B87E554}" type="datetime1">
              <a:rPr lang="en-GB" smtClean="0">
                <a:solidFill>
                  <a:prstClr val="black"/>
                </a:solidFill>
                <a:latin typeface="Calibri"/>
              </a:rPr>
              <a:pPr fontAlgn="auto">
                <a:spcBef>
                  <a:spcPts val="0"/>
                </a:spcBef>
                <a:spcAft>
                  <a:spcPts val="0"/>
                </a:spcAft>
              </a:pPr>
              <a:t>19/06/2014</a:t>
            </a:fld>
            <a:endParaRPr lang="en-GB"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dirty="0">
              <a:solidFill>
                <a:prstClr val="black"/>
              </a:solidFill>
              <a:latin typeface="Calibri"/>
            </a:endParaRPr>
          </a:p>
        </p:txBody>
      </p:sp>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1023798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B023FE13-6F86-428E-A3BB-9F5FAD88D51A}" type="datetime1">
              <a:rPr lang="en-GB" smtClean="0">
                <a:solidFill>
                  <a:prstClr val="black"/>
                </a:solidFill>
                <a:latin typeface="Calibri"/>
              </a:rPr>
              <a:pPr fontAlgn="auto">
                <a:spcBef>
                  <a:spcPts val="0"/>
                </a:spcBef>
                <a:spcAft>
                  <a:spcPts val="0"/>
                </a:spcAft>
              </a:pPr>
              <a:t>19/06/2014</a:t>
            </a:fld>
            <a:endParaRPr lang="en-GB"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dirty="0">
              <a:solidFill>
                <a:prstClr val="black"/>
              </a:solidFill>
              <a:latin typeface="Calibri"/>
            </a:endParaRPr>
          </a:p>
        </p:txBody>
      </p:sp>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1399234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D08492C3-8F03-4433-BA1E-C72D708989EC}" type="slidenum">
              <a:rPr lang="en-GB"/>
              <a:pPr>
                <a:defRPr/>
              </a:pPr>
              <a:t>‹Nº›</a:t>
            </a:fld>
            <a:endParaRPr lang="en-GB"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42AED7AF-0043-4FB6-92F0-2A85607167A8}" type="datetime1">
              <a:rPr lang="en-GB" smtClean="0">
                <a:solidFill>
                  <a:prstClr val="black"/>
                </a:solidFill>
                <a:latin typeface="Calibri"/>
              </a:rPr>
              <a:pPr fontAlgn="auto">
                <a:spcBef>
                  <a:spcPts val="0"/>
                </a:spcBef>
                <a:spcAft>
                  <a:spcPts val="0"/>
                </a:spcAft>
              </a:pPr>
              <a:t>19/06/2014</a:t>
            </a:fld>
            <a:endParaRPr lang="en-GB" dirty="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dirty="0">
              <a:solidFill>
                <a:prstClr val="black"/>
              </a:solidFill>
              <a:latin typeface="Calibri"/>
            </a:endParaRPr>
          </a:p>
        </p:txBody>
      </p:sp>
      <p:sp>
        <p:nvSpPr>
          <p:cNvPr id="7" name="Slide Number Placeholder 6"/>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28848293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DEC893FD-D223-4DEB-BEC5-F4E25C9A0534}" type="datetime1">
              <a:rPr lang="en-GB" smtClean="0">
                <a:solidFill>
                  <a:prstClr val="black"/>
                </a:solidFill>
                <a:latin typeface="Calibri"/>
              </a:rPr>
              <a:pPr fontAlgn="auto">
                <a:spcBef>
                  <a:spcPts val="0"/>
                </a:spcBef>
                <a:spcAft>
                  <a:spcPts val="0"/>
                </a:spcAft>
              </a:pPr>
              <a:t>19/06/2014</a:t>
            </a:fld>
            <a:endParaRPr lang="en-GB" dirty="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dirty="0">
              <a:solidFill>
                <a:prstClr val="black"/>
              </a:solidFill>
              <a:latin typeface="Calibri"/>
            </a:endParaRPr>
          </a:p>
        </p:txBody>
      </p:sp>
      <p:sp>
        <p:nvSpPr>
          <p:cNvPr id="9" name="Slide Number Placeholder 8"/>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7615773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5E5F61B-7C4A-4721-B388-5E1CC7E90E57}" type="datetime1">
              <a:rPr lang="en-GB" smtClean="0">
                <a:solidFill>
                  <a:prstClr val="black"/>
                </a:solidFill>
                <a:latin typeface="Calibri"/>
              </a:rPr>
              <a:pPr fontAlgn="auto">
                <a:spcBef>
                  <a:spcPts val="0"/>
                </a:spcBef>
                <a:spcAft>
                  <a:spcPts val="0"/>
                </a:spcAft>
              </a:pPr>
              <a:t>19/06/2014</a:t>
            </a:fld>
            <a:endParaRPr lang="en-GB"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dirty="0">
              <a:solidFill>
                <a:prstClr val="black"/>
              </a:solidFill>
              <a:latin typeface="Calibri"/>
            </a:endParaRPr>
          </a:p>
        </p:txBody>
      </p:sp>
      <p:sp>
        <p:nvSpPr>
          <p:cNvPr id="5" name="Slide Number Placeholder 4"/>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273808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DAE64BE4-203B-41AB-9516-F56BC8360A65}" type="datetime1">
              <a:rPr lang="en-GB" smtClean="0">
                <a:solidFill>
                  <a:prstClr val="black"/>
                </a:solidFill>
                <a:latin typeface="Calibri"/>
              </a:rPr>
              <a:pPr fontAlgn="auto">
                <a:spcBef>
                  <a:spcPts val="0"/>
                </a:spcBef>
                <a:spcAft>
                  <a:spcPts val="0"/>
                </a:spcAft>
              </a:pPr>
              <a:t>19/06/2014</a:t>
            </a:fld>
            <a:endParaRPr lang="en-GB" dirty="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dirty="0">
              <a:solidFill>
                <a:prstClr val="black"/>
              </a:solidFill>
              <a:latin typeface="Calibri"/>
            </a:endParaRPr>
          </a:p>
        </p:txBody>
      </p:sp>
      <p:sp>
        <p:nvSpPr>
          <p:cNvPr id="4" name="Slide Number Placeholder 3"/>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22764270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59B9BAAC-18A1-47E2-A454-11FBB46C4BFE}" type="datetime1">
              <a:rPr lang="en-GB" smtClean="0">
                <a:solidFill>
                  <a:prstClr val="black"/>
                </a:solidFill>
                <a:latin typeface="Calibri"/>
              </a:rPr>
              <a:pPr fontAlgn="auto">
                <a:spcBef>
                  <a:spcPts val="0"/>
                </a:spcBef>
                <a:spcAft>
                  <a:spcPts val="0"/>
                </a:spcAft>
              </a:pPr>
              <a:t>19/06/2014</a:t>
            </a:fld>
            <a:endParaRPr lang="en-GB" dirty="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dirty="0">
              <a:solidFill>
                <a:prstClr val="black"/>
              </a:solidFill>
              <a:latin typeface="Calibri"/>
            </a:endParaRPr>
          </a:p>
        </p:txBody>
      </p:sp>
      <p:sp>
        <p:nvSpPr>
          <p:cNvPr id="7" name="Slide Number Placeholder 6"/>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10384174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E8332E1D-7A8F-497B-924F-6A37CD4D85D8}" type="datetime1">
              <a:rPr lang="en-GB" smtClean="0">
                <a:solidFill>
                  <a:prstClr val="black"/>
                </a:solidFill>
                <a:latin typeface="Calibri"/>
              </a:rPr>
              <a:pPr fontAlgn="auto">
                <a:spcBef>
                  <a:spcPts val="0"/>
                </a:spcBef>
                <a:spcAft>
                  <a:spcPts val="0"/>
                </a:spcAft>
              </a:pPr>
              <a:t>19/06/2014</a:t>
            </a:fld>
            <a:endParaRPr lang="en-GB" dirty="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dirty="0">
              <a:solidFill>
                <a:prstClr val="black"/>
              </a:solidFill>
              <a:latin typeface="Calibri"/>
            </a:endParaRPr>
          </a:p>
        </p:txBody>
      </p:sp>
      <p:sp>
        <p:nvSpPr>
          <p:cNvPr id="7" name="Slide Number Placeholder 6"/>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17724749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878A0A6-3B16-4C73-ABE9-11E99D1F0B77}" type="datetime1">
              <a:rPr lang="en-GB" smtClean="0">
                <a:solidFill>
                  <a:prstClr val="black"/>
                </a:solidFill>
                <a:latin typeface="Calibri"/>
              </a:rPr>
              <a:pPr fontAlgn="auto">
                <a:spcBef>
                  <a:spcPts val="0"/>
                </a:spcBef>
                <a:spcAft>
                  <a:spcPts val="0"/>
                </a:spcAft>
              </a:pPr>
              <a:t>19/06/2014</a:t>
            </a:fld>
            <a:endParaRPr lang="en-GB"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dirty="0">
              <a:solidFill>
                <a:prstClr val="black"/>
              </a:solidFill>
              <a:latin typeface="Calibri"/>
            </a:endParaRPr>
          </a:p>
        </p:txBody>
      </p:sp>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34450639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685FA34E-888F-4F51-B0DC-5F39E339056B}" type="datetime1">
              <a:rPr lang="en-GB" smtClean="0">
                <a:solidFill>
                  <a:prstClr val="black"/>
                </a:solidFill>
                <a:latin typeface="Calibri"/>
              </a:rPr>
              <a:pPr fontAlgn="auto">
                <a:spcBef>
                  <a:spcPts val="0"/>
                </a:spcBef>
                <a:spcAft>
                  <a:spcPts val="0"/>
                </a:spcAft>
              </a:pPr>
              <a:t>19/06/2014</a:t>
            </a:fld>
            <a:endParaRPr lang="en-GB"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dirty="0">
              <a:solidFill>
                <a:prstClr val="black"/>
              </a:solidFill>
              <a:latin typeface="Calibri"/>
            </a:endParaRPr>
          </a:p>
        </p:txBody>
      </p:sp>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6241350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1.png"/>
          <p:cNvPicPr>
            <a:picLocks noChangeAspect="1"/>
          </p:cNvPicPr>
          <p:nvPr userDrawn="1"/>
        </p:nvPicPr>
        <p:blipFill>
          <a:blip r:embed="rId2"/>
          <a:srcRect/>
          <a:stretch>
            <a:fillRect/>
          </a:stretch>
        </p:blipFill>
        <p:spPr bwMode="auto">
          <a:xfrm>
            <a:off x="900113" y="0"/>
            <a:ext cx="8221662" cy="5229225"/>
          </a:xfrm>
          <a:prstGeom prst="rect">
            <a:avLst/>
          </a:prstGeom>
          <a:noFill/>
          <a:ln w="9525">
            <a:noFill/>
            <a:miter lim="800000"/>
            <a:headEnd/>
            <a:tailEnd/>
          </a:ln>
        </p:spPr>
      </p:pic>
      <p:pic>
        <p:nvPicPr>
          <p:cNvPr id="5" name="Picture 10" descr="logo.png"/>
          <p:cNvPicPr>
            <a:picLocks noChangeAspect="1"/>
          </p:cNvPicPr>
          <p:nvPr userDrawn="1"/>
        </p:nvPicPr>
        <p:blipFill>
          <a:blip r:embed="rId3"/>
          <a:srcRect/>
          <a:stretch>
            <a:fillRect/>
          </a:stretch>
        </p:blipFill>
        <p:spPr bwMode="auto">
          <a:xfrm>
            <a:off x="6007100" y="260350"/>
            <a:ext cx="2813050" cy="93662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Slide Number Placeholder 5"/>
          <p:cNvSpPr>
            <a:spLocks noGrp="1"/>
          </p:cNvSpPr>
          <p:nvPr>
            <p:ph type="sldNum" sz="quarter" idx="12"/>
          </p:nvPr>
        </p:nvSpPr>
        <p:spPr>
          <a:xfrm>
            <a:off x="0" y="6492875"/>
            <a:ext cx="1162472" cy="365125"/>
          </a:xfrm>
        </p:spPr>
        <p:txBody>
          <a:bodyPr/>
          <a:lstStyle>
            <a:lvl1pPr>
              <a:defRPr/>
            </a:lvl1pPr>
          </a:lstStyle>
          <a:p>
            <a:pPr>
              <a:defRPr/>
            </a:pPr>
            <a:fld id="{B919D160-B8C1-483C-B7E0-56EDF8E3D7DD}"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4860064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2.png"/>
          <p:cNvPicPr>
            <a:picLocks noChangeAspect="1"/>
          </p:cNvPicPr>
          <p:nvPr userDrawn="1"/>
        </p:nvPicPr>
        <p:blipFill>
          <a:blip r:embed="rId2"/>
          <a:srcRect t="5901"/>
          <a:stretch>
            <a:fillRect/>
          </a:stretch>
        </p:blipFill>
        <p:spPr bwMode="auto">
          <a:xfrm>
            <a:off x="2886075" y="0"/>
            <a:ext cx="6294438"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5"/>
          <p:cNvSpPr>
            <a:spLocks noGrp="1"/>
          </p:cNvSpPr>
          <p:nvPr>
            <p:ph type="sldNum" sz="quarter" idx="12"/>
          </p:nvPr>
        </p:nvSpPr>
        <p:spPr>
          <a:xfrm>
            <a:off x="25152" y="6520259"/>
            <a:ext cx="1090464" cy="365125"/>
          </a:xfrm>
        </p:spPr>
        <p:txBody>
          <a:bodyPr/>
          <a:lstStyle>
            <a:lvl1pPr>
              <a:defRPr/>
            </a:lvl1pPr>
          </a:lstStyle>
          <a:p>
            <a:pPr>
              <a:defRPr/>
            </a:pPr>
            <a:fld id="{05C449E2-05DE-4168-8436-3678814A5AB8}"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922954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6C6609AC-69CE-456C-8480-279FF8741B2E}" type="slidenum">
              <a:rPr lang="en-GB"/>
              <a:pPr>
                <a:defRPr/>
              </a:pPr>
              <a:t>‹Nº›</a:t>
            </a:fld>
            <a:endParaRPr lang="en-GB"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25210C-EA45-49D6-9606-056F81850A08}"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5864137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A86C66F-A0A2-426C-B021-C7F879522444}"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742090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A3472F6-83BF-4992-8ACE-E4B543FDD9CE}"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209018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4C087F8-6F7C-436C-A08C-8C2BD0DF1B35}"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1673720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308DC40-FBF6-4F88-BCB9-199F17CC72E9}"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0263632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9F0CD4-FF43-4EFE-9C08-1D69552162D7}"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40475602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472DCC-5217-46E3-86A3-8546BA74294C}"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5022569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6FE64E-F3C3-43B1-B446-33201E650594}"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42836679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747A4-5FD1-4EAF-B9A9-DDDC513DF4C6}"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8837707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1.png"/>
          <p:cNvPicPr>
            <a:picLocks noChangeAspect="1"/>
          </p:cNvPicPr>
          <p:nvPr userDrawn="1"/>
        </p:nvPicPr>
        <p:blipFill>
          <a:blip r:embed="rId2"/>
          <a:srcRect/>
          <a:stretch>
            <a:fillRect/>
          </a:stretch>
        </p:blipFill>
        <p:spPr bwMode="auto">
          <a:xfrm>
            <a:off x="900113" y="0"/>
            <a:ext cx="8221662" cy="5229225"/>
          </a:xfrm>
          <a:prstGeom prst="rect">
            <a:avLst/>
          </a:prstGeom>
          <a:noFill/>
          <a:ln w="9525">
            <a:noFill/>
            <a:miter lim="800000"/>
            <a:headEnd/>
            <a:tailEnd/>
          </a:ln>
        </p:spPr>
      </p:pic>
      <p:pic>
        <p:nvPicPr>
          <p:cNvPr id="5" name="Picture 10" descr="logo.png"/>
          <p:cNvPicPr>
            <a:picLocks noChangeAspect="1"/>
          </p:cNvPicPr>
          <p:nvPr userDrawn="1"/>
        </p:nvPicPr>
        <p:blipFill>
          <a:blip r:embed="rId3"/>
          <a:srcRect/>
          <a:stretch>
            <a:fillRect/>
          </a:stretch>
        </p:blipFill>
        <p:spPr bwMode="auto">
          <a:xfrm>
            <a:off x="6007100" y="260350"/>
            <a:ext cx="2813050" cy="93662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Slide Number Placeholder 5"/>
          <p:cNvSpPr>
            <a:spLocks noGrp="1"/>
          </p:cNvSpPr>
          <p:nvPr>
            <p:ph type="sldNum" sz="quarter" idx="12"/>
          </p:nvPr>
        </p:nvSpPr>
        <p:spPr>
          <a:xfrm>
            <a:off x="0" y="6492875"/>
            <a:ext cx="1162472" cy="365125"/>
          </a:xfrm>
        </p:spPr>
        <p:txBody>
          <a:bodyPr/>
          <a:lstStyle>
            <a:lvl1pPr>
              <a:defRPr/>
            </a:lvl1pPr>
          </a:lstStyle>
          <a:p>
            <a:pPr>
              <a:defRPr/>
            </a:pPr>
            <a:fld id="{B919D160-B8C1-483C-B7E0-56EDF8E3D7DD}"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174004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321EA1B9-044A-4B4D-8B13-5B237E25D681}" type="slidenum">
              <a:rPr lang="en-GB"/>
              <a:pPr>
                <a:defRPr/>
              </a:pPr>
              <a:t>‹Nº›</a:t>
            </a:fld>
            <a:endParaRPr lang="en-GB"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2.png"/>
          <p:cNvPicPr>
            <a:picLocks noChangeAspect="1"/>
          </p:cNvPicPr>
          <p:nvPr userDrawn="1"/>
        </p:nvPicPr>
        <p:blipFill>
          <a:blip r:embed="rId2"/>
          <a:srcRect t="5901"/>
          <a:stretch>
            <a:fillRect/>
          </a:stretch>
        </p:blipFill>
        <p:spPr bwMode="auto">
          <a:xfrm>
            <a:off x="2886075" y="0"/>
            <a:ext cx="6294438"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5"/>
          <p:cNvSpPr>
            <a:spLocks noGrp="1"/>
          </p:cNvSpPr>
          <p:nvPr>
            <p:ph type="sldNum" sz="quarter" idx="12"/>
          </p:nvPr>
        </p:nvSpPr>
        <p:spPr>
          <a:xfrm>
            <a:off x="25152" y="6520259"/>
            <a:ext cx="1090464" cy="365125"/>
          </a:xfrm>
        </p:spPr>
        <p:txBody>
          <a:bodyPr/>
          <a:lstStyle>
            <a:lvl1pPr>
              <a:defRPr/>
            </a:lvl1pPr>
          </a:lstStyle>
          <a:p>
            <a:pPr>
              <a:defRPr/>
            </a:pPr>
            <a:fld id="{05C449E2-05DE-4168-8436-3678814A5AB8}"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6725935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25210C-EA45-49D6-9606-056F81850A08}"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1264514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A86C66F-A0A2-426C-B021-C7F879522444}"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0283837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A3472F6-83BF-4992-8ACE-E4B543FDD9CE}"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4417196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4C087F8-6F7C-436C-A08C-8C2BD0DF1B35}"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8426137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308DC40-FBF6-4F88-BCB9-199F17CC72E9}"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2747919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9F0CD4-FF43-4EFE-9C08-1D69552162D7}"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2592433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472DCC-5217-46E3-86A3-8546BA74294C}"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9363277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6FE64E-F3C3-43B1-B446-33201E650594}"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16216537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747A4-5FD1-4EAF-B9A9-DDDC513DF4C6}"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349977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058D3B56-F573-42AA-B59F-18A21C300FE7}" type="slidenum">
              <a:rPr lang="en-GB"/>
              <a:pPr>
                <a:defRPr/>
              </a:pPr>
              <a:t>‹Nº›</a:t>
            </a:fld>
            <a:endParaRPr lang="en-GB"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1.png"/>
          <p:cNvPicPr>
            <a:picLocks noChangeAspect="1"/>
          </p:cNvPicPr>
          <p:nvPr userDrawn="1"/>
        </p:nvPicPr>
        <p:blipFill>
          <a:blip r:embed="rId2"/>
          <a:srcRect/>
          <a:stretch>
            <a:fillRect/>
          </a:stretch>
        </p:blipFill>
        <p:spPr bwMode="auto">
          <a:xfrm>
            <a:off x="900113" y="0"/>
            <a:ext cx="8221662" cy="5229225"/>
          </a:xfrm>
          <a:prstGeom prst="rect">
            <a:avLst/>
          </a:prstGeom>
          <a:noFill/>
          <a:ln w="9525">
            <a:noFill/>
            <a:miter lim="800000"/>
            <a:headEnd/>
            <a:tailEnd/>
          </a:ln>
        </p:spPr>
      </p:pic>
      <p:pic>
        <p:nvPicPr>
          <p:cNvPr id="5" name="Picture 10" descr="logo.png"/>
          <p:cNvPicPr>
            <a:picLocks noChangeAspect="1"/>
          </p:cNvPicPr>
          <p:nvPr userDrawn="1"/>
        </p:nvPicPr>
        <p:blipFill>
          <a:blip r:embed="rId3"/>
          <a:srcRect/>
          <a:stretch>
            <a:fillRect/>
          </a:stretch>
        </p:blipFill>
        <p:spPr bwMode="auto">
          <a:xfrm>
            <a:off x="6007100" y="260350"/>
            <a:ext cx="2813050" cy="93662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Slide Number Placeholder 5"/>
          <p:cNvSpPr>
            <a:spLocks noGrp="1"/>
          </p:cNvSpPr>
          <p:nvPr>
            <p:ph type="sldNum" sz="quarter" idx="12"/>
          </p:nvPr>
        </p:nvSpPr>
        <p:spPr>
          <a:xfrm>
            <a:off x="0" y="6492875"/>
            <a:ext cx="1162472" cy="365125"/>
          </a:xfrm>
        </p:spPr>
        <p:txBody>
          <a:bodyPr/>
          <a:lstStyle>
            <a:lvl1pPr>
              <a:defRPr/>
            </a:lvl1pPr>
          </a:lstStyle>
          <a:p>
            <a:pPr>
              <a:defRPr/>
            </a:pPr>
            <a:fld id="{B919D160-B8C1-483C-B7E0-56EDF8E3D7DD}"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5117862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2.png"/>
          <p:cNvPicPr>
            <a:picLocks noChangeAspect="1"/>
          </p:cNvPicPr>
          <p:nvPr userDrawn="1"/>
        </p:nvPicPr>
        <p:blipFill>
          <a:blip r:embed="rId2"/>
          <a:srcRect t="5901"/>
          <a:stretch>
            <a:fillRect/>
          </a:stretch>
        </p:blipFill>
        <p:spPr bwMode="auto">
          <a:xfrm>
            <a:off x="2886075" y="0"/>
            <a:ext cx="6294438"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5"/>
          <p:cNvSpPr>
            <a:spLocks noGrp="1"/>
          </p:cNvSpPr>
          <p:nvPr>
            <p:ph type="sldNum" sz="quarter" idx="12"/>
          </p:nvPr>
        </p:nvSpPr>
        <p:spPr>
          <a:xfrm>
            <a:off x="25152" y="6520259"/>
            <a:ext cx="1090464" cy="365125"/>
          </a:xfrm>
        </p:spPr>
        <p:txBody>
          <a:bodyPr/>
          <a:lstStyle>
            <a:lvl1pPr>
              <a:defRPr/>
            </a:lvl1pPr>
          </a:lstStyle>
          <a:p>
            <a:pPr>
              <a:defRPr/>
            </a:pPr>
            <a:fld id="{05C449E2-05DE-4168-8436-3678814A5AB8}"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8247501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25210C-EA45-49D6-9606-056F81850A08}"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207805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A86C66F-A0A2-426C-B021-C7F879522444}"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8553794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A3472F6-83BF-4992-8ACE-E4B543FDD9CE}"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4729469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4C087F8-6F7C-436C-A08C-8C2BD0DF1B35}"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8234843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308DC40-FBF6-4F88-BCB9-199F17CC72E9}"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655009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9F0CD4-FF43-4EFE-9C08-1D69552162D7}"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33012036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472DCC-5217-46E3-86A3-8546BA74294C}"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22388381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6FE64E-F3C3-43B1-B446-33201E650594}"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85209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grey.pn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6" name="Slide Number Placeholder 5"/>
          <p:cNvSpPr>
            <a:spLocks noGrp="1"/>
          </p:cNvSpPr>
          <p:nvPr>
            <p:ph type="sldNum" sz="quarter" idx="4"/>
          </p:nvPr>
        </p:nvSpPr>
        <p:spPr>
          <a:xfrm>
            <a:off x="0" y="6492875"/>
            <a:ext cx="109046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13C836B-D25B-4F23-9928-89ACF53D8CEC}" type="slidenum">
              <a:rPr lang="en-GB"/>
              <a:pPr>
                <a:defRPr/>
              </a:pPr>
              <a:t>‹Nº›</a:t>
            </a:fld>
            <a:endParaRPr lang="en-GB" dirty="0"/>
          </a:p>
        </p:txBody>
      </p:sp>
      <p:pic>
        <p:nvPicPr>
          <p:cNvPr id="1032" name="Picture 9" descr="Elsevier.png"/>
          <p:cNvPicPr>
            <a:picLocks noChangeAspect="1"/>
          </p:cNvPicPr>
          <p:nvPr userDrawn="1"/>
        </p:nvPicPr>
        <p:blipFill>
          <a:blip r:embed="rId14"/>
          <a:srcRect/>
          <a:stretch>
            <a:fillRect/>
          </a:stretch>
        </p:blipFill>
        <p:spPr bwMode="auto">
          <a:xfrm>
            <a:off x="8337550" y="6059488"/>
            <a:ext cx="555625" cy="609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grey.pn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E2E366A-3DE5-4E38-B815-48F61D1013CD}" type="slidenum">
              <a:rPr lang="en-GB">
                <a:solidFill>
                  <a:prstClr val="black">
                    <a:tint val="75000"/>
                  </a:prstClr>
                </a:solidFill>
              </a:rPr>
              <a:pPr>
                <a:defRPr/>
              </a:pPr>
              <a:t>‹Nº›</a:t>
            </a:fld>
            <a:endParaRPr lang="en-GB">
              <a:solidFill>
                <a:prstClr val="black">
                  <a:tint val="75000"/>
                </a:prstClr>
              </a:solidFill>
            </a:endParaRPr>
          </a:p>
        </p:txBody>
      </p:sp>
      <p:pic>
        <p:nvPicPr>
          <p:cNvPr id="1032" name="Picture 9" descr="Elsevier.png"/>
          <p:cNvPicPr>
            <a:picLocks noChangeAspect="1"/>
          </p:cNvPicPr>
          <p:nvPr userDrawn="1"/>
        </p:nvPicPr>
        <p:blipFill>
          <a:blip r:embed="rId14"/>
          <a:srcRect/>
          <a:stretch>
            <a:fillRect/>
          </a:stretch>
        </p:blipFill>
        <p:spPr bwMode="auto">
          <a:xfrm>
            <a:off x="8337550" y="6059488"/>
            <a:ext cx="555625" cy="609600"/>
          </a:xfrm>
          <a:prstGeom prst="rect">
            <a:avLst/>
          </a:prstGeom>
          <a:noFill/>
          <a:ln w="9525">
            <a:noFill/>
            <a:miter lim="800000"/>
            <a:headEnd/>
            <a:tailEnd/>
          </a:ln>
        </p:spPr>
      </p:pic>
    </p:spTree>
    <p:extLst>
      <p:ext uri="{BB962C8B-B14F-4D97-AF65-F5344CB8AC3E}">
        <p14:creationId xmlns:p14="http://schemas.microsoft.com/office/powerpoint/2010/main" val="149188809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grey.pn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E2E366A-3DE5-4E38-B815-48F61D1013CD}" type="slidenum">
              <a:rPr lang="en-GB">
                <a:solidFill>
                  <a:prstClr val="black">
                    <a:tint val="75000"/>
                  </a:prstClr>
                </a:solidFill>
              </a:rPr>
              <a:pPr>
                <a:defRPr/>
              </a:pPr>
              <a:t>‹Nº›</a:t>
            </a:fld>
            <a:endParaRPr lang="en-GB">
              <a:solidFill>
                <a:prstClr val="black">
                  <a:tint val="75000"/>
                </a:prstClr>
              </a:solidFill>
            </a:endParaRPr>
          </a:p>
        </p:txBody>
      </p:sp>
      <p:pic>
        <p:nvPicPr>
          <p:cNvPr id="1032" name="Picture 9" descr="Elsevier.png"/>
          <p:cNvPicPr>
            <a:picLocks noChangeAspect="1"/>
          </p:cNvPicPr>
          <p:nvPr userDrawn="1"/>
        </p:nvPicPr>
        <p:blipFill>
          <a:blip r:embed="rId14"/>
          <a:srcRect/>
          <a:stretch>
            <a:fillRect/>
          </a:stretch>
        </p:blipFill>
        <p:spPr bwMode="auto">
          <a:xfrm>
            <a:off x="8337550" y="6059488"/>
            <a:ext cx="555625" cy="609600"/>
          </a:xfrm>
          <a:prstGeom prst="rect">
            <a:avLst/>
          </a:prstGeom>
          <a:noFill/>
          <a:ln w="9525">
            <a:noFill/>
            <a:miter lim="800000"/>
            <a:headEnd/>
            <a:tailEnd/>
          </a:ln>
        </p:spPr>
      </p:pic>
    </p:spTree>
    <p:extLst>
      <p:ext uri="{BB962C8B-B14F-4D97-AF65-F5344CB8AC3E}">
        <p14:creationId xmlns:p14="http://schemas.microsoft.com/office/powerpoint/2010/main" val="158245040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grey.png"/>
          <p:cNvPicPr>
            <a:picLocks noChangeAspect="1"/>
          </p:cNvPicPr>
          <p:nvPr userDrawn="1"/>
        </p:nvPicPr>
        <p:blipFill>
          <a:blip r:embed="rId13" cstate="print"/>
          <a:stretch>
            <a:fillRect/>
          </a:stretch>
        </p:blipFill>
        <p:spPr>
          <a:xfrm>
            <a:off x="377" y="283"/>
            <a:ext cx="9143245" cy="685743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26E72EA-ABB5-4628-ABFB-C9FD4CF0454F}" type="slidenum">
              <a:rPr lang="en-GB" smtClean="0">
                <a:solidFill>
                  <a:prstClr val="black">
                    <a:tint val="75000"/>
                  </a:prstClr>
                </a:solidFill>
                <a:latin typeface="Calibri"/>
              </a:rPr>
              <a:pPr fontAlgn="auto">
                <a:spcBef>
                  <a:spcPts val="0"/>
                </a:spcBef>
                <a:spcAft>
                  <a:spcPts val="0"/>
                </a:spcAft>
              </a:pPr>
              <a:t>‹Nº›</a:t>
            </a:fld>
            <a:endParaRPr lang="en-GB">
              <a:solidFill>
                <a:prstClr val="black">
                  <a:tint val="75000"/>
                </a:prstClr>
              </a:solidFill>
              <a:latin typeface="Calibri"/>
            </a:endParaRPr>
          </a:p>
        </p:txBody>
      </p:sp>
      <p:pic>
        <p:nvPicPr>
          <p:cNvPr id="8" name="Picture 7" descr="Elsevier.png"/>
          <p:cNvPicPr>
            <a:picLocks noChangeAspect="1"/>
          </p:cNvPicPr>
          <p:nvPr userDrawn="1"/>
        </p:nvPicPr>
        <p:blipFill>
          <a:blip r:embed="rId14" cstate="print"/>
          <a:stretch>
            <a:fillRect/>
          </a:stretch>
        </p:blipFill>
        <p:spPr>
          <a:xfrm>
            <a:off x="8337790" y="6059810"/>
            <a:ext cx="554690" cy="609550"/>
          </a:xfrm>
          <a:prstGeom prst="rect">
            <a:avLst/>
          </a:prstGeom>
        </p:spPr>
      </p:pic>
    </p:spTree>
    <p:extLst>
      <p:ext uri="{BB962C8B-B14F-4D97-AF65-F5344CB8AC3E}">
        <p14:creationId xmlns:p14="http://schemas.microsoft.com/office/powerpoint/2010/main" val="266085338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grey.png"/>
          <p:cNvPicPr>
            <a:picLocks noChangeAspect="1"/>
          </p:cNvPicPr>
          <p:nvPr userDrawn="1"/>
        </p:nvPicPr>
        <p:blipFill>
          <a:blip r:embed="rId14" cstate="print"/>
          <a:stretch>
            <a:fillRect/>
          </a:stretch>
        </p:blipFill>
        <p:spPr>
          <a:xfrm>
            <a:off x="377" y="283"/>
            <a:ext cx="9143245" cy="685743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GB"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26E72EA-ABB5-4628-ABFB-C9FD4CF0454F}" type="slidenum">
              <a:rPr lang="en-GB" smtClean="0">
                <a:solidFill>
                  <a:prstClr val="black">
                    <a:tint val="75000"/>
                  </a:prstClr>
                </a:solidFill>
                <a:latin typeface="Calibri"/>
              </a:rPr>
              <a:pPr fontAlgn="auto">
                <a:spcBef>
                  <a:spcPts val="0"/>
                </a:spcBef>
                <a:spcAft>
                  <a:spcPts val="0"/>
                </a:spcAft>
              </a:pPr>
              <a:t>‹Nº›</a:t>
            </a:fld>
            <a:endParaRPr lang="en-GB" dirty="0">
              <a:solidFill>
                <a:prstClr val="black">
                  <a:tint val="75000"/>
                </a:prstClr>
              </a:solidFill>
              <a:latin typeface="Calibri"/>
            </a:endParaRPr>
          </a:p>
        </p:txBody>
      </p:sp>
      <p:pic>
        <p:nvPicPr>
          <p:cNvPr id="8" name="Picture 7" descr="Elsevier.png"/>
          <p:cNvPicPr>
            <a:picLocks noChangeAspect="1"/>
          </p:cNvPicPr>
          <p:nvPr userDrawn="1"/>
        </p:nvPicPr>
        <p:blipFill>
          <a:blip r:embed="rId15" cstate="print"/>
          <a:stretch>
            <a:fillRect/>
          </a:stretch>
        </p:blipFill>
        <p:spPr>
          <a:xfrm>
            <a:off x="8337790" y="6059810"/>
            <a:ext cx="554690" cy="609550"/>
          </a:xfrm>
          <a:prstGeom prst="rect">
            <a:avLst/>
          </a:prstGeom>
        </p:spPr>
      </p:pic>
    </p:spTree>
    <p:extLst>
      <p:ext uri="{BB962C8B-B14F-4D97-AF65-F5344CB8AC3E}">
        <p14:creationId xmlns:p14="http://schemas.microsoft.com/office/powerpoint/2010/main" val="43477992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grey.png"/>
          <p:cNvPicPr>
            <a:picLocks noChangeAspect="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6" name="Slide Number Placeholder 5"/>
          <p:cNvSpPr>
            <a:spLocks noGrp="1"/>
          </p:cNvSpPr>
          <p:nvPr>
            <p:ph type="sldNum" sz="quarter" idx="4"/>
          </p:nvPr>
        </p:nvSpPr>
        <p:spPr>
          <a:xfrm>
            <a:off x="-1090613" y="6356350"/>
            <a:ext cx="2133601"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AAE0451-4E38-4FFB-9EE8-2AE25759380B}" type="slidenum">
              <a:rPr lang="en-GB">
                <a:solidFill>
                  <a:prstClr val="black">
                    <a:tint val="75000"/>
                  </a:prstClr>
                </a:solidFill>
              </a:rPr>
              <a:pPr>
                <a:defRPr/>
              </a:pPr>
              <a:t>‹Nº›</a:t>
            </a:fld>
            <a:endParaRPr lang="en-GB">
              <a:solidFill>
                <a:prstClr val="black">
                  <a:tint val="75000"/>
                </a:prstClr>
              </a:solidFill>
            </a:endParaRPr>
          </a:p>
        </p:txBody>
      </p:sp>
      <p:pic>
        <p:nvPicPr>
          <p:cNvPr id="1030" name="Picture 9" descr="Elsevier.png"/>
          <p:cNvPicPr>
            <a:picLocks noChangeAspect="1"/>
          </p:cNvPicPr>
          <p:nvPr userDrawn="1"/>
        </p:nvPicPr>
        <p:blipFill>
          <a:blip r:embed="rId14" cstate="screen">
            <a:extLst>
              <a:ext uri="{28A0092B-C50C-407E-A947-70E740481C1C}">
                <a14:useLocalDpi xmlns:a14="http://schemas.microsoft.com/office/drawing/2010/main" val="0"/>
              </a:ext>
            </a:extLst>
          </a:blip>
          <a:srcRect/>
          <a:stretch>
            <a:fillRect/>
          </a:stretch>
        </p:blipFill>
        <p:spPr bwMode="auto">
          <a:xfrm>
            <a:off x="8337550" y="6059488"/>
            <a:ext cx="5556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50636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grey.pn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6" name="Slide Number Placeholder 5"/>
          <p:cNvSpPr>
            <a:spLocks noGrp="1"/>
          </p:cNvSpPr>
          <p:nvPr>
            <p:ph type="sldNum" sz="quarter" idx="4"/>
          </p:nvPr>
        </p:nvSpPr>
        <p:spPr>
          <a:xfrm>
            <a:off x="0" y="6492875"/>
            <a:ext cx="109046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13C836B-D25B-4F23-9928-89ACF53D8CEC}" type="slidenum">
              <a:rPr lang="en-GB">
                <a:solidFill>
                  <a:prstClr val="black">
                    <a:tint val="75000"/>
                  </a:prstClr>
                </a:solidFill>
              </a:rPr>
              <a:pPr>
                <a:defRPr/>
              </a:pPr>
              <a:t>‹Nº›</a:t>
            </a:fld>
            <a:endParaRPr lang="en-GB" dirty="0">
              <a:solidFill>
                <a:prstClr val="black">
                  <a:tint val="75000"/>
                </a:prstClr>
              </a:solidFill>
            </a:endParaRPr>
          </a:p>
        </p:txBody>
      </p:sp>
      <p:pic>
        <p:nvPicPr>
          <p:cNvPr id="1032" name="Picture 9" descr="Elsevier.png"/>
          <p:cNvPicPr>
            <a:picLocks noChangeAspect="1"/>
          </p:cNvPicPr>
          <p:nvPr userDrawn="1"/>
        </p:nvPicPr>
        <p:blipFill>
          <a:blip r:embed="rId14"/>
          <a:srcRect/>
          <a:stretch>
            <a:fillRect/>
          </a:stretch>
        </p:blipFill>
        <p:spPr bwMode="auto">
          <a:xfrm>
            <a:off x="8337550" y="6059488"/>
            <a:ext cx="555625" cy="609600"/>
          </a:xfrm>
          <a:prstGeom prst="rect">
            <a:avLst/>
          </a:prstGeom>
          <a:noFill/>
          <a:ln w="9525">
            <a:noFill/>
            <a:miter lim="800000"/>
            <a:headEnd/>
            <a:tailEnd/>
          </a:ln>
        </p:spPr>
      </p:pic>
    </p:spTree>
    <p:extLst>
      <p:ext uri="{BB962C8B-B14F-4D97-AF65-F5344CB8AC3E}">
        <p14:creationId xmlns:p14="http://schemas.microsoft.com/office/powerpoint/2010/main" val="222909303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grey.png"/>
          <p:cNvPicPr>
            <a:picLocks noChangeAspect="1"/>
          </p:cNvPicPr>
          <p:nvPr userDrawn="1"/>
        </p:nvPicPr>
        <p:blipFill>
          <a:blip r:embed="rId13" cstate="print"/>
          <a:stretch>
            <a:fillRect/>
          </a:stretch>
        </p:blipFill>
        <p:spPr>
          <a:xfrm>
            <a:off x="377" y="283"/>
            <a:ext cx="9143245" cy="685743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9872" y="6520259"/>
            <a:ext cx="10534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26E72EA-ABB5-4628-ABFB-C9FD4CF0454F}" type="slidenum">
              <a:rPr lang="en-GB" smtClean="0">
                <a:solidFill>
                  <a:prstClr val="black">
                    <a:tint val="75000"/>
                  </a:prstClr>
                </a:solidFill>
                <a:latin typeface="Calibri"/>
              </a:rPr>
              <a:pPr fontAlgn="auto">
                <a:spcBef>
                  <a:spcPts val="0"/>
                </a:spcBef>
                <a:spcAft>
                  <a:spcPts val="0"/>
                </a:spcAft>
              </a:pPr>
              <a:t>‹Nº›</a:t>
            </a:fld>
            <a:endParaRPr lang="en-GB" dirty="0">
              <a:solidFill>
                <a:prstClr val="black">
                  <a:tint val="75000"/>
                </a:prstClr>
              </a:solidFill>
              <a:latin typeface="Calibri"/>
            </a:endParaRPr>
          </a:p>
        </p:txBody>
      </p:sp>
      <p:pic>
        <p:nvPicPr>
          <p:cNvPr id="10" name="Picture 9" descr="Elsevier.png"/>
          <p:cNvPicPr>
            <a:picLocks noChangeAspect="1"/>
          </p:cNvPicPr>
          <p:nvPr userDrawn="1"/>
        </p:nvPicPr>
        <p:blipFill>
          <a:blip r:embed="rId14" cstate="print"/>
          <a:stretch>
            <a:fillRect/>
          </a:stretch>
        </p:blipFill>
        <p:spPr>
          <a:xfrm>
            <a:off x="8337790" y="6059810"/>
            <a:ext cx="554690" cy="609550"/>
          </a:xfrm>
          <a:prstGeom prst="rect">
            <a:avLst/>
          </a:prstGeom>
        </p:spPr>
      </p:pic>
    </p:spTree>
    <p:extLst>
      <p:ext uri="{BB962C8B-B14F-4D97-AF65-F5344CB8AC3E}">
        <p14:creationId xmlns:p14="http://schemas.microsoft.com/office/powerpoint/2010/main" val="106234009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grey.pn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E2E366A-3DE5-4E38-B815-48F61D1013CD}" type="slidenum">
              <a:rPr lang="en-GB">
                <a:solidFill>
                  <a:prstClr val="black">
                    <a:tint val="75000"/>
                  </a:prstClr>
                </a:solidFill>
              </a:rPr>
              <a:pPr>
                <a:defRPr/>
              </a:pPr>
              <a:t>‹Nº›</a:t>
            </a:fld>
            <a:endParaRPr lang="en-GB">
              <a:solidFill>
                <a:prstClr val="black">
                  <a:tint val="75000"/>
                </a:prstClr>
              </a:solidFill>
            </a:endParaRPr>
          </a:p>
        </p:txBody>
      </p:sp>
      <p:pic>
        <p:nvPicPr>
          <p:cNvPr id="1032" name="Picture 9" descr="Elsevier.png"/>
          <p:cNvPicPr>
            <a:picLocks noChangeAspect="1"/>
          </p:cNvPicPr>
          <p:nvPr userDrawn="1"/>
        </p:nvPicPr>
        <p:blipFill>
          <a:blip r:embed="rId14"/>
          <a:srcRect/>
          <a:stretch>
            <a:fillRect/>
          </a:stretch>
        </p:blipFill>
        <p:spPr bwMode="auto">
          <a:xfrm>
            <a:off x="8337550" y="6059488"/>
            <a:ext cx="555625" cy="609600"/>
          </a:xfrm>
          <a:prstGeom prst="rect">
            <a:avLst/>
          </a:prstGeom>
          <a:noFill/>
          <a:ln w="9525">
            <a:noFill/>
            <a:miter lim="800000"/>
            <a:headEnd/>
            <a:tailEnd/>
          </a:ln>
        </p:spPr>
      </p:pic>
    </p:spTree>
    <p:extLst>
      <p:ext uri="{BB962C8B-B14F-4D97-AF65-F5344CB8AC3E}">
        <p14:creationId xmlns:p14="http://schemas.microsoft.com/office/powerpoint/2010/main" val="28208275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grey.pn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E2E366A-3DE5-4E38-B815-48F61D1013CD}" type="slidenum">
              <a:rPr lang="en-GB">
                <a:solidFill>
                  <a:prstClr val="black">
                    <a:tint val="75000"/>
                  </a:prstClr>
                </a:solidFill>
              </a:rPr>
              <a:pPr>
                <a:defRPr/>
              </a:pPr>
              <a:t>‹Nº›</a:t>
            </a:fld>
            <a:endParaRPr lang="en-GB">
              <a:solidFill>
                <a:prstClr val="black">
                  <a:tint val="75000"/>
                </a:prstClr>
              </a:solidFill>
            </a:endParaRPr>
          </a:p>
        </p:txBody>
      </p:sp>
      <p:pic>
        <p:nvPicPr>
          <p:cNvPr id="1032" name="Picture 9" descr="Elsevier.png"/>
          <p:cNvPicPr>
            <a:picLocks noChangeAspect="1"/>
          </p:cNvPicPr>
          <p:nvPr userDrawn="1"/>
        </p:nvPicPr>
        <p:blipFill>
          <a:blip r:embed="rId14"/>
          <a:srcRect/>
          <a:stretch>
            <a:fillRect/>
          </a:stretch>
        </p:blipFill>
        <p:spPr bwMode="auto">
          <a:xfrm>
            <a:off x="8337550" y="6059488"/>
            <a:ext cx="555625" cy="609600"/>
          </a:xfrm>
          <a:prstGeom prst="rect">
            <a:avLst/>
          </a:prstGeom>
          <a:noFill/>
          <a:ln w="9525">
            <a:noFill/>
            <a:miter lim="800000"/>
            <a:headEnd/>
            <a:tailEnd/>
          </a:ln>
        </p:spPr>
      </p:pic>
    </p:spTree>
    <p:extLst>
      <p:ext uri="{BB962C8B-B14F-4D97-AF65-F5344CB8AC3E}">
        <p14:creationId xmlns:p14="http://schemas.microsoft.com/office/powerpoint/2010/main" val="157760585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grey.pn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E2E366A-3DE5-4E38-B815-48F61D1013CD}" type="slidenum">
              <a:rPr lang="en-GB">
                <a:solidFill>
                  <a:prstClr val="black">
                    <a:tint val="75000"/>
                  </a:prstClr>
                </a:solidFill>
              </a:rPr>
              <a:pPr>
                <a:defRPr/>
              </a:pPr>
              <a:t>‹Nº›</a:t>
            </a:fld>
            <a:endParaRPr lang="en-GB">
              <a:solidFill>
                <a:prstClr val="black">
                  <a:tint val="75000"/>
                </a:prstClr>
              </a:solidFill>
            </a:endParaRPr>
          </a:p>
        </p:txBody>
      </p:sp>
      <p:pic>
        <p:nvPicPr>
          <p:cNvPr id="1032" name="Picture 9" descr="Elsevier.png"/>
          <p:cNvPicPr>
            <a:picLocks noChangeAspect="1"/>
          </p:cNvPicPr>
          <p:nvPr userDrawn="1"/>
        </p:nvPicPr>
        <p:blipFill>
          <a:blip r:embed="rId14"/>
          <a:srcRect/>
          <a:stretch>
            <a:fillRect/>
          </a:stretch>
        </p:blipFill>
        <p:spPr bwMode="auto">
          <a:xfrm>
            <a:off x="8337550" y="6059488"/>
            <a:ext cx="555625" cy="609600"/>
          </a:xfrm>
          <a:prstGeom prst="rect">
            <a:avLst/>
          </a:prstGeom>
          <a:noFill/>
          <a:ln w="9525">
            <a:noFill/>
            <a:miter lim="800000"/>
            <a:headEnd/>
            <a:tailEnd/>
          </a:ln>
        </p:spPr>
      </p:pic>
    </p:spTree>
    <p:extLst>
      <p:ext uri="{BB962C8B-B14F-4D97-AF65-F5344CB8AC3E}">
        <p14:creationId xmlns:p14="http://schemas.microsoft.com/office/powerpoint/2010/main" val="3808656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25.jpeg"/><Relationship Id="rId3" Type="http://schemas.openxmlformats.org/officeDocument/2006/relationships/tags" Target="../tags/tag3.xml"/><Relationship Id="rId7" Type="http://schemas.openxmlformats.org/officeDocument/2006/relationships/notesSlide" Target="../notesSlides/notesSlide10.xml"/><Relationship Id="rId12" Type="http://schemas.openxmlformats.org/officeDocument/2006/relationships/image" Target="../media/image2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23.jpeg"/><Relationship Id="rId5" Type="http://schemas.openxmlformats.org/officeDocument/2006/relationships/tags" Target="../tags/tag5.xml"/><Relationship Id="rId10" Type="http://schemas.openxmlformats.org/officeDocument/2006/relationships/image" Target="../media/image4.png"/><Relationship Id="rId4" Type="http://schemas.openxmlformats.org/officeDocument/2006/relationships/tags" Target="../tags/tag4.xml"/><Relationship Id="rId9" Type="http://schemas.openxmlformats.org/officeDocument/2006/relationships/image" Target="../media/image5.png"/><Relationship Id="rId1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7.jpeg"/><Relationship Id="rId7" Type="http://schemas.openxmlformats.org/officeDocument/2006/relationships/diagramLayout" Target="../diagrams/layout1.xml"/><Relationship Id="rId12"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30.jpeg"/><Relationship Id="rId5" Type="http://schemas.openxmlformats.org/officeDocument/2006/relationships/image" Target="../media/image29.png"/><Relationship Id="rId10" Type="http://schemas.microsoft.com/office/2007/relationships/diagramDrawing" Target="../diagrams/drawing1.xml"/><Relationship Id="rId4" Type="http://schemas.openxmlformats.org/officeDocument/2006/relationships/image" Target="../media/image28.png"/><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diagramColors" Target="../diagrams/colors5.xml"/><Relationship Id="rId18" Type="http://schemas.openxmlformats.org/officeDocument/2006/relationships/diagramColors" Target="../diagrams/colors6.xml"/><Relationship Id="rId3" Type="http://schemas.openxmlformats.org/officeDocument/2006/relationships/image" Target="../media/image5.png"/><Relationship Id="rId7" Type="http://schemas.openxmlformats.org/officeDocument/2006/relationships/diagramColors" Target="../diagrams/colors4.xml"/><Relationship Id="rId12" Type="http://schemas.openxmlformats.org/officeDocument/2006/relationships/diagramQuickStyle" Target="../diagrams/quickStyle5.xml"/><Relationship Id="rId17" Type="http://schemas.openxmlformats.org/officeDocument/2006/relationships/diagramQuickStyle" Target="../diagrams/quickStyle6.xml"/><Relationship Id="rId2" Type="http://schemas.openxmlformats.org/officeDocument/2006/relationships/notesSlide" Target="../notesSlides/notesSlide14.xml"/><Relationship Id="rId16" Type="http://schemas.openxmlformats.org/officeDocument/2006/relationships/diagramLayout" Target="../diagrams/layout6.xml"/><Relationship Id="rId1" Type="http://schemas.openxmlformats.org/officeDocument/2006/relationships/slideLayout" Target="../slideLayouts/slideLayout24.xml"/><Relationship Id="rId6" Type="http://schemas.openxmlformats.org/officeDocument/2006/relationships/diagramQuickStyle" Target="../diagrams/quickStyle4.xml"/><Relationship Id="rId11" Type="http://schemas.openxmlformats.org/officeDocument/2006/relationships/diagramLayout" Target="../diagrams/layout5.xml"/><Relationship Id="rId5" Type="http://schemas.openxmlformats.org/officeDocument/2006/relationships/diagramLayout" Target="../diagrams/layout4.xml"/><Relationship Id="rId15" Type="http://schemas.openxmlformats.org/officeDocument/2006/relationships/diagramData" Target="../diagrams/data6.xml"/><Relationship Id="rId10" Type="http://schemas.openxmlformats.org/officeDocument/2006/relationships/diagramData" Target="../diagrams/data5.xml"/><Relationship Id="rId19" Type="http://schemas.microsoft.com/office/2007/relationships/diagramDrawing" Target="../diagrams/drawing6.xml"/><Relationship Id="rId4" Type="http://schemas.openxmlformats.org/officeDocument/2006/relationships/diagramData" Target="../diagrams/data4.xml"/><Relationship Id="rId9" Type="http://schemas.openxmlformats.org/officeDocument/2006/relationships/image" Target="../media/image4.png"/><Relationship Id="rId14" Type="http://schemas.microsoft.com/office/2007/relationships/diagramDrawing" Target="../diagrams/drawing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hyperlink" Target="http://top25.sciencedirect.com/" TargetMode="Externa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5.png"/><Relationship Id="rId7" Type="http://schemas.openxmlformats.org/officeDocument/2006/relationships/hyperlink" Target="http://www.sciencedirect.com/science/journal/00221694" TargetMode="External"/><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gif"/><Relationship Id="rId11" Type="http://schemas.openxmlformats.org/officeDocument/2006/relationships/image" Target="../media/image15.png"/><Relationship Id="rId5" Type="http://schemas.openxmlformats.org/officeDocument/2006/relationships/image" Target="../media/image11.jpeg"/><Relationship Id="rId10" Type="http://schemas.openxmlformats.org/officeDocument/2006/relationships/image" Target="../media/image14.gif"/><Relationship Id="rId4" Type="http://schemas.openxmlformats.org/officeDocument/2006/relationships/image" Target="../media/image4.png"/><Relationship Id="rId9" Type="http://schemas.openxmlformats.org/officeDocument/2006/relationships/hyperlink" Target="http://www.sciencedirect.com/science/journal/0012825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png"/><Relationship Id="rId7" Type="http://schemas.openxmlformats.org/officeDocument/2006/relationships/diagramColors" Target="../diagrams/colors7.xml"/><Relationship Id="rId2" Type="http://schemas.openxmlformats.org/officeDocument/2006/relationships/notesSlide" Target="../notesSlides/notesSlide21.xml"/><Relationship Id="rId1" Type="http://schemas.openxmlformats.org/officeDocument/2006/relationships/slideLayout" Target="../slideLayouts/slideLayout5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png"/><Relationship Id="rId7" Type="http://schemas.openxmlformats.org/officeDocument/2006/relationships/diagramColors" Target="../diagrams/colors8.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hyperlink" Target="http://webshop.elsevier.com/" TargetMode="External"/><Relationship Id="rId4" Type="http://schemas.openxmlformats.org/officeDocument/2006/relationships/diagramData" Target="../diagrams/data8.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18" Type="http://schemas.openxmlformats.org/officeDocument/2006/relationships/diagramColors" Target="../diagrams/colors11.xml"/><Relationship Id="rId3" Type="http://schemas.openxmlformats.org/officeDocument/2006/relationships/image" Target="../media/image5.png"/><Relationship Id="rId7" Type="http://schemas.openxmlformats.org/officeDocument/2006/relationships/diagramColors" Target="../diagrams/colors9.xml"/><Relationship Id="rId12" Type="http://schemas.openxmlformats.org/officeDocument/2006/relationships/diagramQuickStyle" Target="../diagrams/quickStyle10.xml"/><Relationship Id="rId17" Type="http://schemas.openxmlformats.org/officeDocument/2006/relationships/diagramQuickStyle" Target="../diagrams/quickStyle11.xml"/><Relationship Id="rId2" Type="http://schemas.openxmlformats.org/officeDocument/2006/relationships/notesSlide" Target="../notesSlides/notesSlide27.xml"/><Relationship Id="rId16" Type="http://schemas.openxmlformats.org/officeDocument/2006/relationships/diagramLayout" Target="../diagrams/layout11.xml"/><Relationship Id="rId1" Type="http://schemas.openxmlformats.org/officeDocument/2006/relationships/slideLayout" Target="../slideLayouts/slideLayout13.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5" Type="http://schemas.openxmlformats.org/officeDocument/2006/relationships/diagramData" Target="../diagrams/data11.xml"/><Relationship Id="rId10" Type="http://schemas.openxmlformats.org/officeDocument/2006/relationships/diagramData" Target="../diagrams/data10.xml"/><Relationship Id="rId19" Type="http://schemas.microsoft.com/office/2007/relationships/diagramDrawing" Target="../diagrams/drawing11.xml"/><Relationship Id="rId4" Type="http://schemas.openxmlformats.org/officeDocument/2006/relationships/diagramData" Target="../diagrams/data9.xml"/><Relationship Id="rId9" Type="http://schemas.openxmlformats.org/officeDocument/2006/relationships/image" Target="../media/image4.png"/><Relationship Id="rId14" Type="http://schemas.microsoft.com/office/2007/relationships/diagramDrawing" Target="../diagrams/drawing10.xml"/></Relationships>
</file>

<file path=ppt/slides/_rels/slide29.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3" Type="http://schemas.openxmlformats.org/officeDocument/2006/relationships/image" Target="../media/image5.png"/><Relationship Id="rId7" Type="http://schemas.openxmlformats.org/officeDocument/2006/relationships/diagramColors" Target="../diagrams/colors12.xml"/><Relationship Id="rId12" Type="http://schemas.openxmlformats.org/officeDocument/2006/relationships/diagramColors" Target="../diagrams/colors13.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5" Type="http://schemas.openxmlformats.org/officeDocument/2006/relationships/diagramLayout" Target="../diagrams/layout12.xml"/><Relationship Id="rId10" Type="http://schemas.openxmlformats.org/officeDocument/2006/relationships/diagramLayout" Target="../diagrams/layout13.xml"/><Relationship Id="rId4" Type="http://schemas.openxmlformats.org/officeDocument/2006/relationships/diagramData" Target="../diagrams/data12.xml"/><Relationship Id="rId9" Type="http://schemas.openxmlformats.org/officeDocument/2006/relationships/diagramData" Target="../diagrams/data13.xml"/><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5.png"/><Relationship Id="rId7" Type="http://schemas.openxmlformats.org/officeDocument/2006/relationships/diagramColors" Target="../diagrams/colors14.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5.png"/><Relationship Id="rId7" Type="http://schemas.openxmlformats.org/officeDocument/2006/relationships/diagramColors" Target="../diagrams/colors16.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5.png"/><Relationship Id="rId7" Type="http://schemas.openxmlformats.org/officeDocument/2006/relationships/diagramColors" Target="../diagrams/colors17.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5.png"/><Relationship Id="rId7" Type="http://schemas.openxmlformats.org/officeDocument/2006/relationships/diagramQuickStyle" Target="../diagrams/quickStyle18.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Layout" Target="../diagrams/layout18.xml"/><Relationship Id="rId5" Type="http://schemas.openxmlformats.org/officeDocument/2006/relationships/diagramData" Target="../diagrams/data18.xml"/><Relationship Id="rId10" Type="http://schemas.openxmlformats.org/officeDocument/2006/relationships/image" Target="../media/image68.jpeg"/><Relationship Id="rId4" Type="http://schemas.openxmlformats.org/officeDocument/2006/relationships/image" Target="../media/image4.png"/><Relationship Id="rId9" Type="http://schemas.microsoft.com/office/2007/relationships/diagramDrawing" Target="../diagrams/drawing18.xml"/></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image" Target="../media/image5.png"/><Relationship Id="rId7" Type="http://schemas.openxmlformats.org/officeDocument/2006/relationships/diagramLayout" Target="../diagrams/layout19.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Data" Target="../diagrams/data19.xml"/><Relationship Id="rId5" Type="http://schemas.openxmlformats.org/officeDocument/2006/relationships/image" Target="../media/image69.jpeg"/><Relationship Id="rId10" Type="http://schemas.microsoft.com/office/2007/relationships/diagramDrawing" Target="../diagrams/drawing19.xml"/><Relationship Id="rId4" Type="http://schemas.openxmlformats.org/officeDocument/2006/relationships/image" Target="../media/image4.png"/><Relationship Id="rId9" Type="http://schemas.openxmlformats.org/officeDocument/2006/relationships/diagramColors" Target="../diagrams/colors19.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5.png"/><Relationship Id="rId7" Type="http://schemas.openxmlformats.org/officeDocument/2006/relationships/diagramQuickStyle" Target="../diagrams/quickStyle20.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diagramLayout" Target="../diagrams/layout20.xml"/><Relationship Id="rId5" Type="http://schemas.openxmlformats.org/officeDocument/2006/relationships/diagramData" Target="../diagrams/data20.xml"/><Relationship Id="rId10" Type="http://schemas.openxmlformats.org/officeDocument/2006/relationships/image" Target="../media/image70.jpeg"/><Relationship Id="rId4" Type="http://schemas.openxmlformats.org/officeDocument/2006/relationships/image" Target="../media/image4.png"/><Relationship Id="rId9" Type="http://schemas.microsoft.com/office/2007/relationships/diagramDrawing" Target="../diagrams/drawing20.xml"/></Relationships>
</file>

<file path=ppt/slides/_rels/slide38.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5.png"/><Relationship Id="rId7" Type="http://schemas.openxmlformats.org/officeDocument/2006/relationships/diagramColors" Target="../diagrams/colors21.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4.png"/><Relationship Id="rId7" Type="http://schemas.openxmlformats.org/officeDocument/2006/relationships/diagramQuickStyle" Target="../diagrams/quickStyle22.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5.png"/><Relationship Id="rId9" Type="http://schemas.microsoft.com/office/2007/relationships/diagramDrawing" Target="../diagrams/drawing2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23.xml"/><Relationship Id="rId13" Type="http://schemas.microsoft.com/office/2007/relationships/diagramDrawing" Target="../diagrams/drawing24.xml"/><Relationship Id="rId3" Type="http://schemas.openxmlformats.org/officeDocument/2006/relationships/image" Target="../media/image5.png"/><Relationship Id="rId7" Type="http://schemas.openxmlformats.org/officeDocument/2006/relationships/diagramColors" Target="../diagrams/colors23.xml"/><Relationship Id="rId12" Type="http://schemas.openxmlformats.org/officeDocument/2006/relationships/diagramColors" Target="../diagrams/colors24.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diagramQuickStyle" Target="../diagrams/quickStyle23.xml"/><Relationship Id="rId11" Type="http://schemas.openxmlformats.org/officeDocument/2006/relationships/diagramQuickStyle" Target="../diagrams/quickStyle24.xml"/><Relationship Id="rId5" Type="http://schemas.openxmlformats.org/officeDocument/2006/relationships/diagramLayout" Target="../diagrams/layout23.xml"/><Relationship Id="rId15" Type="http://schemas.openxmlformats.org/officeDocument/2006/relationships/image" Target="../media/image75.jpeg"/><Relationship Id="rId10" Type="http://schemas.openxmlformats.org/officeDocument/2006/relationships/diagramLayout" Target="../diagrams/layout24.xml"/><Relationship Id="rId4" Type="http://schemas.openxmlformats.org/officeDocument/2006/relationships/diagramData" Target="../diagrams/data23.xml"/><Relationship Id="rId9" Type="http://schemas.openxmlformats.org/officeDocument/2006/relationships/diagramData" Target="../diagrams/data24.xml"/><Relationship Id="rId14" Type="http://schemas.openxmlformats.org/officeDocument/2006/relationships/image" Target="../media/image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36.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4.png"/><Relationship Id="rId7" Type="http://schemas.openxmlformats.org/officeDocument/2006/relationships/diagramColors" Target="../diagrams/colors25.xml"/><Relationship Id="rId2" Type="http://schemas.openxmlformats.org/officeDocument/2006/relationships/notesSlide" Target="../notesSlides/notesSlide44.xml"/><Relationship Id="rId1" Type="http://schemas.openxmlformats.org/officeDocument/2006/relationships/slideLayout" Target="../slideLayouts/slideLayout36.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46.xml.rels><?xml version="1.0" encoding="UTF-8" standalone="yes"?>
<Relationships xmlns="http://schemas.openxmlformats.org/package/2006/relationships"><Relationship Id="rId8" Type="http://schemas.microsoft.com/office/2007/relationships/diagramDrawing" Target="../diagrams/drawing26.xml"/><Relationship Id="rId13" Type="http://schemas.microsoft.com/office/2007/relationships/diagramDrawing" Target="../diagrams/drawing27.xml"/><Relationship Id="rId3" Type="http://schemas.openxmlformats.org/officeDocument/2006/relationships/image" Target="../media/image4.png"/><Relationship Id="rId7" Type="http://schemas.openxmlformats.org/officeDocument/2006/relationships/diagramColors" Target="../diagrams/colors26.xml"/><Relationship Id="rId12" Type="http://schemas.openxmlformats.org/officeDocument/2006/relationships/diagramColors" Target="../diagrams/colors27.xml"/><Relationship Id="rId2" Type="http://schemas.openxmlformats.org/officeDocument/2006/relationships/notesSlide" Target="../notesSlides/notesSlide45.xml"/><Relationship Id="rId1" Type="http://schemas.openxmlformats.org/officeDocument/2006/relationships/slideLayout" Target="../slideLayouts/slideLayout36.xml"/><Relationship Id="rId6" Type="http://schemas.openxmlformats.org/officeDocument/2006/relationships/diagramQuickStyle" Target="../diagrams/quickStyle26.xml"/><Relationship Id="rId11" Type="http://schemas.openxmlformats.org/officeDocument/2006/relationships/diagramQuickStyle" Target="../diagrams/quickStyle27.xml"/><Relationship Id="rId5" Type="http://schemas.openxmlformats.org/officeDocument/2006/relationships/diagramLayout" Target="../diagrams/layout26.xml"/><Relationship Id="rId10" Type="http://schemas.openxmlformats.org/officeDocument/2006/relationships/diagramLayout" Target="../diagrams/layout27.xml"/><Relationship Id="rId4" Type="http://schemas.openxmlformats.org/officeDocument/2006/relationships/diagramData" Target="../diagrams/data26.xml"/><Relationship Id="rId9" Type="http://schemas.openxmlformats.org/officeDocument/2006/relationships/diagramData" Target="../diagrams/data27.xml"/></Relationships>
</file>

<file path=ppt/slides/_rels/slide47.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png"/><Relationship Id="rId7" Type="http://schemas.openxmlformats.org/officeDocument/2006/relationships/diagramColors" Target="../diagrams/colors28.xml"/><Relationship Id="rId2" Type="http://schemas.openxmlformats.org/officeDocument/2006/relationships/notesSlide" Target="../notesSlides/notesSlide46.xml"/><Relationship Id="rId1" Type="http://schemas.openxmlformats.org/officeDocument/2006/relationships/slideLayout" Target="../slideLayouts/slideLayout36.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4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4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49.xml"/><Relationship Id="rId1" Type="http://schemas.openxmlformats.org/officeDocument/2006/relationships/slideLayout" Target="../slideLayouts/slideLayout36.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36.xml"/><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image" Target="../media/image96.jpeg"/></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5.xml"/><Relationship Id="rId1" Type="http://schemas.openxmlformats.org/officeDocument/2006/relationships/slideLayout" Target="../slideLayouts/slideLayout113.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7.xml.rels><?xml version="1.0" encoding="UTF-8" standalone="yes"?>
<Relationships xmlns="http://schemas.openxmlformats.org/package/2006/relationships"><Relationship Id="rId8" Type="http://schemas.microsoft.com/office/2007/relationships/diagramDrawing" Target="../diagrams/drawing34.xml"/><Relationship Id="rId13" Type="http://schemas.microsoft.com/office/2007/relationships/diagramDrawing" Target="../diagrams/drawing35.xml"/><Relationship Id="rId3" Type="http://schemas.openxmlformats.org/officeDocument/2006/relationships/image" Target="../media/image4.png"/><Relationship Id="rId7" Type="http://schemas.openxmlformats.org/officeDocument/2006/relationships/diagramColors" Target="../diagrams/colors34.xml"/><Relationship Id="rId12" Type="http://schemas.openxmlformats.org/officeDocument/2006/relationships/diagramColors" Target="../diagrams/colors35.xml"/><Relationship Id="rId2" Type="http://schemas.openxmlformats.org/officeDocument/2006/relationships/notesSlide" Target="../notesSlides/notesSlide56.xml"/><Relationship Id="rId1" Type="http://schemas.openxmlformats.org/officeDocument/2006/relationships/slideLayout" Target="../slideLayouts/slideLayout102.xml"/><Relationship Id="rId6" Type="http://schemas.openxmlformats.org/officeDocument/2006/relationships/diagramQuickStyle" Target="../diagrams/quickStyle34.xml"/><Relationship Id="rId11" Type="http://schemas.openxmlformats.org/officeDocument/2006/relationships/diagramQuickStyle" Target="../diagrams/quickStyle35.xml"/><Relationship Id="rId5" Type="http://schemas.openxmlformats.org/officeDocument/2006/relationships/diagramLayout" Target="../diagrams/layout34.xml"/><Relationship Id="rId10" Type="http://schemas.openxmlformats.org/officeDocument/2006/relationships/diagramLayout" Target="../diagrams/layout35.xml"/><Relationship Id="rId4" Type="http://schemas.openxmlformats.org/officeDocument/2006/relationships/diagramData" Target="../diagrams/data34.xml"/><Relationship Id="rId9" Type="http://schemas.openxmlformats.org/officeDocument/2006/relationships/diagramData" Target="../diagrams/data35.xml"/></Relationships>
</file>

<file path=ppt/slides/_rels/slide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7.xml"/><Relationship Id="rId1" Type="http://schemas.openxmlformats.org/officeDocument/2006/relationships/slideLayout" Target="../slideLayouts/slideLayout69.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59.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4.png"/><Relationship Id="rId7" Type="http://schemas.openxmlformats.org/officeDocument/2006/relationships/diagramColors" Target="../diagrams/colors37.xml"/><Relationship Id="rId2" Type="http://schemas.openxmlformats.org/officeDocument/2006/relationships/notesSlide" Target="../notesSlides/notesSlide58.xml"/><Relationship Id="rId1" Type="http://schemas.openxmlformats.org/officeDocument/2006/relationships/slideLayout" Target="../slideLayouts/slideLayout80.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59.xml"/><Relationship Id="rId1" Type="http://schemas.openxmlformats.org/officeDocument/2006/relationships/slideLayout" Target="../slideLayouts/slideLayout91.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2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5.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4.pn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7"/>
          <p:cNvSpPr txBox="1">
            <a:spLocks noChangeArrowheads="1"/>
          </p:cNvSpPr>
          <p:nvPr/>
        </p:nvSpPr>
        <p:spPr bwMode="auto">
          <a:xfrm>
            <a:off x="468312" y="2276872"/>
            <a:ext cx="8207375" cy="1077218"/>
          </a:xfrm>
          <a:prstGeom prst="rect">
            <a:avLst/>
          </a:prstGeom>
          <a:noFill/>
          <a:ln w="9525">
            <a:noFill/>
            <a:miter lim="800000"/>
            <a:headEnd/>
            <a:tailEnd/>
          </a:ln>
        </p:spPr>
        <p:txBody>
          <a:bodyPr>
            <a:spAutoFit/>
          </a:bodyPr>
          <a:lstStyle/>
          <a:p>
            <a:pPr algn="ctr"/>
            <a:r>
              <a:rPr lang="en-GB" sz="3600" b="1" dirty="0" smtClean="0">
                <a:solidFill>
                  <a:srgbClr val="5D9A3C"/>
                </a:solidFill>
                <a:cs typeface="Arial" pitchFamily="34" charset="0"/>
              </a:rPr>
              <a:t>How </a:t>
            </a:r>
            <a:r>
              <a:rPr lang="en-GB" sz="3600" b="1" dirty="0">
                <a:solidFill>
                  <a:srgbClr val="5D9A3C"/>
                </a:solidFill>
                <a:cs typeface="Arial" pitchFamily="34" charset="0"/>
              </a:rPr>
              <a:t>T</a:t>
            </a:r>
            <a:r>
              <a:rPr lang="en-GB" sz="3600" b="1" dirty="0" smtClean="0">
                <a:solidFill>
                  <a:srgbClr val="5D9A3C"/>
                </a:solidFill>
                <a:cs typeface="Arial" pitchFamily="34" charset="0"/>
              </a:rPr>
              <a:t>o Get Published</a:t>
            </a:r>
          </a:p>
          <a:p>
            <a:pPr algn="ctr"/>
            <a:r>
              <a:rPr lang="en-GB" sz="2800" b="1" dirty="0" smtClean="0">
                <a:solidFill>
                  <a:srgbClr val="07779D"/>
                </a:solidFill>
                <a:cs typeface="Arial" pitchFamily="34" charset="0"/>
              </a:rPr>
              <a:t>An Introduction to Scholarly Publishing</a:t>
            </a:r>
          </a:p>
        </p:txBody>
      </p:sp>
      <p:sp>
        <p:nvSpPr>
          <p:cNvPr id="4" name="Slide Number Placeholder 3"/>
          <p:cNvSpPr>
            <a:spLocks noGrp="1"/>
          </p:cNvSpPr>
          <p:nvPr>
            <p:ph type="sldNum" sz="quarter" idx="12"/>
          </p:nvPr>
        </p:nvSpPr>
        <p:spPr/>
        <p:txBody>
          <a:bodyPr/>
          <a:lstStyle/>
          <a:p>
            <a:pPr>
              <a:defRPr/>
            </a:pPr>
            <a:fld id="{25036404-46E1-4C93-8F30-F6136582D807}" type="slidenum">
              <a:rPr lang="en-GB" smtClean="0"/>
              <a:pPr>
                <a:defRPr/>
              </a:pPr>
              <a:t>1</a:t>
            </a:fld>
            <a:endParaRPr lang="en-GB" dirty="0"/>
          </a:p>
        </p:txBody>
      </p:sp>
      <p:sp>
        <p:nvSpPr>
          <p:cNvPr id="6" name="TextBox 7"/>
          <p:cNvSpPr txBox="1">
            <a:spLocks noChangeArrowheads="1"/>
          </p:cNvSpPr>
          <p:nvPr/>
        </p:nvSpPr>
        <p:spPr bwMode="auto">
          <a:xfrm>
            <a:off x="323528" y="4909599"/>
            <a:ext cx="3960440" cy="1631216"/>
          </a:xfrm>
          <a:prstGeom prst="rect">
            <a:avLst/>
          </a:prstGeom>
          <a:noFill/>
          <a:ln w="9525">
            <a:noFill/>
            <a:miter lim="800000"/>
            <a:headEnd/>
            <a:tailEnd/>
          </a:ln>
        </p:spPr>
        <p:txBody>
          <a:bodyPr wrap="square">
            <a:spAutoFit/>
          </a:bodyPr>
          <a:lstStyle/>
          <a:p>
            <a:r>
              <a:rPr lang="en-GB" sz="2000" b="1" dirty="0" smtClean="0">
                <a:solidFill>
                  <a:srgbClr val="07779D"/>
                </a:solidFill>
                <a:cs typeface="Arial" pitchFamily="34" charset="0"/>
              </a:rPr>
              <a:t>Ingrid van de Stadt</a:t>
            </a:r>
          </a:p>
          <a:p>
            <a:r>
              <a:rPr lang="en-GB" sz="2000" dirty="0" smtClean="0">
                <a:solidFill>
                  <a:srgbClr val="FF9933"/>
                </a:solidFill>
                <a:cs typeface="Arial" pitchFamily="34" charset="0"/>
              </a:rPr>
              <a:t>Regional Marketing Director</a:t>
            </a:r>
          </a:p>
          <a:p>
            <a:r>
              <a:rPr lang="en-GB" sz="2000" dirty="0" smtClean="0">
                <a:solidFill>
                  <a:srgbClr val="FF9933"/>
                </a:solidFill>
                <a:cs typeface="Arial" pitchFamily="34" charset="0"/>
              </a:rPr>
              <a:t>EMEA &amp; Latin America </a:t>
            </a:r>
          </a:p>
          <a:p>
            <a:r>
              <a:rPr lang="en-GB" sz="2000" dirty="0" smtClean="0">
                <a:solidFill>
                  <a:srgbClr val="FF9933"/>
                </a:solidFill>
                <a:cs typeface="Arial" pitchFamily="34" charset="0"/>
              </a:rPr>
              <a:t>Elsevier</a:t>
            </a:r>
            <a:endParaRPr lang="en-GB" sz="2000" dirty="0">
              <a:solidFill>
                <a:srgbClr val="FF9933"/>
              </a:solidFill>
              <a:cs typeface="Arial" pitchFamily="34" charset="0"/>
            </a:endParaRPr>
          </a:p>
          <a:p>
            <a:r>
              <a:rPr lang="en-GB" sz="1600" dirty="0" smtClean="0">
                <a:solidFill>
                  <a:schemeClr val="tx2"/>
                </a:solidFill>
                <a:cs typeface="Arial" pitchFamily="34" charset="0"/>
              </a:rPr>
              <a:t>i.stadt@elsevier.com</a:t>
            </a:r>
            <a:endParaRPr lang="en-GB" sz="1600" dirty="0">
              <a:solidFill>
                <a:schemeClr val="tx2"/>
              </a:solidFill>
              <a:cs typeface="Arial" pitchFamily="34" charset="0"/>
            </a:endParaRPr>
          </a:p>
        </p:txBody>
      </p:sp>
    </p:spTree>
    <p:extLst>
      <p:ext uri="{BB962C8B-B14F-4D97-AF65-F5344CB8AC3E}">
        <p14:creationId xmlns:p14="http://schemas.microsoft.com/office/powerpoint/2010/main" val="3285380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 name="Picture 2" descr="U:\SOCIAL MEDIA\Extra Images\Open-Access-Logo-Medium.jpg"/>
          <p:cNvPicPr>
            <a:picLocks noChangeAspect="1" noChangeArrowheads="1"/>
          </p:cNvPicPr>
          <p:nvPr/>
        </p:nvPicPr>
        <p:blipFill>
          <a:blip r:embed="rId8" cstate="print"/>
          <a:srcRect/>
          <a:stretch>
            <a:fillRect/>
          </a:stretch>
        </p:blipFill>
        <p:spPr bwMode="auto">
          <a:xfrm>
            <a:off x="7596336" y="6120720"/>
            <a:ext cx="624658" cy="548640"/>
          </a:xfrm>
          <a:prstGeom prst="rect">
            <a:avLst/>
          </a:prstGeom>
          <a:noFill/>
        </p:spPr>
      </p:pic>
      <p:pic>
        <p:nvPicPr>
          <p:cNvPr id="17" name="Picture 16" descr="2.png"/>
          <p:cNvPicPr>
            <a:picLocks noChangeAspect="1"/>
          </p:cNvPicPr>
          <p:nvPr/>
        </p:nvPicPr>
        <p:blipFill>
          <a:blip r:embed="rId9" cstate="print"/>
          <a:srcRect t="5901"/>
          <a:stretch>
            <a:fillRect/>
          </a:stretch>
        </p:blipFill>
        <p:spPr>
          <a:xfrm>
            <a:off x="2807295" y="27383"/>
            <a:ext cx="6336705" cy="6858001"/>
          </a:xfrm>
          <a:prstGeom prst="rect">
            <a:avLst/>
          </a:prstGeom>
        </p:spPr>
      </p:pic>
      <p:sp>
        <p:nvSpPr>
          <p:cNvPr id="4" name="TextBox 3"/>
          <p:cNvSpPr txBox="1"/>
          <p:nvPr>
            <p:custDataLst>
              <p:tags r:id="rId1"/>
            </p:custDataLst>
          </p:nvPr>
        </p:nvSpPr>
        <p:spPr>
          <a:xfrm>
            <a:off x="3451225" y="3356992"/>
            <a:ext cx="5540375" cy="3083921"/>
          </a:xfrm>
          <a:prstGeom prst="rect">
            <a:avLst/>
          </a:prstGeom>
          <a:noFill/>
        </p:spPr>
        <p:txBody>
          <a:bodyPr wrap="square">
            <a:spAutoFit/>
          </a:bodyPr>
          <a:lstStyle/>
          <a:p>
            <a:pPr marL="285750" indent="-285750">
              <a:lnSpc>
                <a:spcPct val="90000"/>
              </a:lnSpc>
              <a:buFont typeface="Arial" pitchFamily="34" charset="0"/>
              <a:buChar char="•"/>
              <a:defRPr/>
            </a:pPr>
            <a:r>
              <a:rPr lang="en-GB" dirty="0" smtClean="0">
                <a:solidFill>
                  <a:srgbClr val="006699"/>
                </a:solidFill>
                <a:cs typeface="Arial" pitchFamily="34" charset="0"/>
              </a:rPr>
              <a:t>Authors </a:t>
            </a:r>
            <a:r>
              <a:rPr lang="en-GB" dirty="0">
                <a:solidFill>
                  <a:srgbClr val="006699"/>
                </a:solidFill>
                <a:cs typeface="Arial" pitchFamily="34" charset="0"/>
              </a:rPr>
              <a:t>can voluntarily self-archive preprints and accepted </a:t>
            </a:r>
            <a:r>
              <a:rPr lang="en-GB" dirty="0" smtClean="0">
                <a:solidFill>
                  <a:srgbClr val="006699"/>
                </a:solidFill>
                <a:cs typeface="Arial" pitchFamily="34" charset="0"/>
              </a:rPr>
              <a:t>manuscripts to institutional repositories and websites</a:t>
            </a:r>
          </a:p>
          <a:p>
            <a:pPr marL="285750" indent="-285750">
              <a:lnSpc>
                <a:spcPct val="90000"/>
              </a:lnSpc>
              <a:buFont typeface="Arial" pitchFamily="34" charset="0"/>
              <a:buChar char="•"/>
              <a:defRPr/>
            </a:pPr>
            <a:endParaRPr lang="en-GB" dirty="0">
              <a:solidFill>
                <a:srgbClr val="006699"/>
              </a:solidFill>
              <a:cs typeface="Arial" pitchFamily="34" charset="0"/>
            </a:endParaRPr>
          </a:p>
          <a:p>
            <a:pPr marL="285750" indent="-285750">
              <a:lnSpc>
                <a:spcPct val="90000"/>
              </a:lnSpc>
              <a:buFont typeface="Arial" pitchFamily="34" charset="0"/>
              <a:buChar char="•"/>
              <a:defRPr/>
            </a:pPr>
            <a:r>
              <a:rPr lang="en-GB" dirty="0">
                <a:solidFill>
                  <a:srgbClr val="006699"/>
                </a:solidFill>
                <a:cs typeface="Arial" pitchFamily="34" charset="0"/>
              </a:rPr>
              <a:t>Where funders </a:t>
            </a:r>
            <a:r>
              <a:rPr lang="en-GB" dirty="0" smtClean="0">
                <a:solidFill>
                  <a:srgbClr val="006699"/>
                </a:solidFill>
                <a:cs typeface="Arial" pitchFamily="34" charset="0"/>
              </a:rPr>
              <a:t>and </a:t>
            </a:r>
            <a:r>
              <a:rPr lang="en-GB" dirty="0">
                <a:solidFill>
                  <a:srgbClr val="006699"/>
                </a:solidFill>
                <a:cs typeface="Arial" pitchFamily="34" charset="0"/>
              </a:rPr>
              <a:t>institutions mandate manuscript posting, </a:t>
            </a:r>
            <a:r>
              <a:rPr lang="en-GB" dirty="0" smtClean="0">
                <a:solidFill>
                  <a:srgbClr val="006699"/>
                </a:solidFill>
                <a:cs typeface="Arial" pitchFamily="34" charset="0"/>
              </a:rPr>
              <a:t>we seek agreements</a:t>
            </a:r>
          </a:p>
          <a:p>
            <a:pPr marL="285750" indent="-285750">
              <a:lnSpc>
                <a:spcPct val="90000"/>
              </a:lnSpc>
              <a:buFont typeface="Arial" pitchFamily="34" charset="0"/>
              <a:buChar char="•"/>
              <a:defRPr/>
            </a:pPr>
            <a:endParaRPr lang="en-GB" dirty="0">
              <a:solidFill>
                <a:srgbClr val="006699"/>
              </a:solidFill>
              <a:cs typeface="Arial" pitchFamily="34" charset="0"/>
            </a:endParaRPr>
          </a:p>
          <a:p>
            <a:pPr marL="285750" indent="-285750">
              <a:lnSpc>
                <a:spcPct val="90000"/>
              </a:lnSpc>
              <a:buFont typeface="Arial" pitchFamily="34" charset="0"/>
              <a:buChar char="•"/>
              <a:defRPr/>
            </a:pPr>
            <a:r>
              <a:rPr lang="en-GB" dirty="0" smtClean="0">
                <a:solidFill>
                  <a:srgbClr val="006699"/>
                </a:solidFill>
                <a:cs typeface="Arial" pitchFamily="34" charset="0"/>
              </a:rPr>
              <a:t>These require journal-specific embargo </a:t>
            </a:r>
            <a:r>
              <a:rPr lang="en-GB" dirty="0">
                <a:solidFill>
                  <a:srgbClr val="006699"/>
                </a:solidFill>
                <a:cs typeface="Arial" pitchFamily="34" charset="0"/>
              </a:rPr>
              <a:t>periods </a:t>
            </a:r>
            <a:r>
              <a:rPr lang="en-GB" dirty="0" smtClean="0">
                <a:solidFill>
                  <a:srgbClr val="006699"/>
                </a:solidFill>
                <a:cs typeface="Arial" pitchFamily="34" charset="0"/>
              </a:rPr>
              <a:t>- typically </a:t>
            </a:r>
            <a:r>
              <a:rPr lang="en-GB" dirty="0">
                <a:solidFill>
                  <a:srgbClr val="006699"/>
                </a:solidFill>
                <a:cs typeface="Arial" pitchFamily="34" charset="0"/>
              </a:rPr>
              <a:t>12-24 </a:t>
            </a:r>
            <a:r>
              <a:rPr lang="en-GB" dirty="0" smtClean="0">
                <a:solidFill>
                  <a:srgbClr val="006699"/>
                </a:solidFill>
                <a:cs typeface="Arial" pitchFamily="34" charset="0"/>
              </a:rPr>
              <a:t>months</a:t>
            </a:r>
          </a:p>
          <a:p>
            <a:pPr marL="285750" indent="-285750">
              <a:lnSpc>
                <a:spcPct val="90000"/>
              </a:lnSpc>
              <a:buFont typeface="Arial" pitchFamily="34" charset="0"/>
              <a:buChar char="•"/>
              <a:defRPr/>
            </a:pPr>
            <a:endParaRPr lang="en-GB" dirty="0">
              <a:solidFill>
                <a:srgbClr val="006699"/>
              </a:solidFill>
              <a:cs typeface="Arial" pitchFamily="34" charset="0"/>
            </a:endParaRPr>
          </a:p>
          <a:p>
            <a:pPr marL="285750" indent="-285750">
              <a:lnSpc>
                <a:spcPct val="90000"/>
              </a:lnSpc>
              <a:buFont typeface="Arial" pitchFamily="34" charset="0"/>
              <a:buChar char="•"/>
              <a:defRPr/>
            </a:pPr>
            <a:r>
              <a:rPr lang="en-GB" dirty="0">
                <a:solidFill>
                  <a:srgbClr val="006699"/>
                </a:solidFill>
                <a:cs typeface="Arial" pitchFamily="34" charset="0"/>
              </a:rPr>
              <a:t>Elsevier is recognised as a Green publisher in </a:t>
            </a:r>
            <a:r>
              <a:rPr lang="en-GB" dirty="0" smtClean="0">
                <a:solidFill>
                  <a:srgbClr val="006699"/>
                </a:solidFill>
                <a:cs typeface="Arial" pitchFamily="34" charset="0"/>
              </a:rPr>
              <a:t>the Sherpa/ROMEO database</a:t>
            </a:r>
            <a:endParaRPr lang="en-US" dirty="0">
              <a:solidFill>
                <a:srgbClr val="006699"/>
              </a:solidFill>
              <a:cs typeface="Arial" pitchFamily="34" charset="0"/>
            </a:endParaRPr>
          </a:p>
        </p:txBody>
      </p:sp>
      <p:sp>
        <p:nvSpPr>
          <p:cNvPr id="5" name="Rectangle 6"/>
          <p:cNvSpPr>
            <a:spLocks noChangeArrowheads="1"/>
          </p:cNvSpPr>
          <p:nvPr>
            <p:custDataLst>
              <p:tags r:id="rId2"/>
            </p:custDataLst>
          </p:nvPr>
        </p:nvSpPr>
        <p:spPr bwMode="auto">
          <a:xfrm>
            <a:off x="3409950" y="1268413"/>
            <a:ext cx="5581650" cy="1440507"/>
          </a:xfrm>
          <a:prstGeom prst="rect">
            <a:avLst/>
          </a:prstGeom>
          <a:noFill/>
          <a:ln w="9525" algn="ctr">
            <a:solidFill>
              <a:srgbClr val="006699"/>
            </a:solidFill>
            <a:round/>
            <a:headEnd/>
            <a:tailEnd/>
          </a:ln>
          <a:extLst/>
        </p:spPr>
        <p:txBody>
          <a:bodyPr lIns="9144" tIns="9144" rIns="9144" bIns="9144" anchor="ctr"/>
          <a:lstStyle/>
          <a:p>
            <a:pPr marL="182563" indent="-182563" algn="ctr" defTabSz="977900">
              <a:buClr>
                <a:srgbClr val="FF9900"/>
              </a:buClr>
            </a:pPr>
            <a:endParaRPr lang="en-US" sz="1200" i="1" dirty="0">
              <a:solidFill>
                <a:prstClr val="black"/>
              </a:solidFill>
            </a:endParaRPr>
          </a:p>
        </p:txBody>
      </p:sp>
      <p:sp>
        <p:nvSpPr>
          <p:cNvPr id="6" name="Rectangle 10"/>
          <p:cNvSpPr>
            <a:spLocks noChangeArrowheads="1"/>
          </p:cNvSpPr>
          <p:nvPr>
            <p:custDataLst>
              <p:tags r:id="rId3"/>
            </p:custDataLst>
          </p:nvPr>
        </p:nvSpPr>
        <p:spPr bwMode="auto">
          <a:xfrm>
            <a:off x="3409950" y="2764318"/>
            <a:ext cx="5581650" cy="3689018"/>
          </a:xfrm>
          <a:prstGeom prst="rect">
            <a:avLst/>
          </a:prstGeom>
          <a:noFill/>
          <a:ln w="9525" algn="ctr">
            <a:solidFill>
              <a:srgbClr val="006699"/>
            </a:solidFill>
            <a:round/>
            <a:headEnd/>
            <a:tailEnd/>
          </a:ln>
          <a:extLst>
            <a:ext uri="{909E8E84-426E-40DD-AFC4-6F175D3DCCD1}">
              <a14:hiddenFill xmlns:a14="http://schemas.microsoft.com/office/drawing/2010/main">
                <a:solidFill>
                  <a:srgbClr val="FFFFFF"/>
                </a:solidFill>
              </a14:hiddenFill>
            </a:ext>
          </a:extLst>
        </p:spPr>
        <p:txBody>
          <a:bodyPr lIns="9144" tIns="9144" rIns="9144" bIns="9144" anchor="ctr"/>
          <a:lstStyle/>
          <a:p>
            <a:pPr marL="182563" indent="-182563" algn="ctr" defTabSz="977900">
              <a:buClr>
                <a:srgbClr val="FF9900"/>
              </a:buClr>
            </a:pPr>
            <a:endParaRPr lang="en-US" sz="1200" i="1" dirty="0">
              <a:solidFill>
                <a:prstClr val="black"/>
              </a:solidFill>
            </a:endParaRPr>
          </a:p>
        </p:txBody>
      </p:sp>
      <p:sp>
        <p:nvSpPr>
          <p:cNvPr id="8" name="TextBox 7"/>
          <p:cNvSpPr txBox="1"/>
          <p:nvPr>
            <p:custDataLst>
              <p:tags r:id="rId4"/>
            </p:custDataLst>
          </p:nvPr>
        </p:nvSpPr>
        <p:spPr>
          <a:xfrm>
            <a:off x="3347864" y="1340768"/>
            <a:ext cx="5581650" cy="369332"/>
          </a:xfrm>
          <a:prstGeom prst="rect">
            <a:avLst/>
          </a:prstGeom>
          <a:noFill/>
        </p:spPr>
        <p:txBody>
          <a:bodyPr wrap="square">
            <a:spAutoFit/>
          </a:bodyPr>
          <a:lstStyle/>
          <a:p>
            <a:pPr marL="285750" indent="-285750" algn="ctr">
              <a:defRPr/>
            </a:pPr>
            <a:r>
              <a:rPr lang="en-US" b="1" dirty="0" smtClean="0">
                <a:solidFill>
                  <a:srgbClr val="006699"/>
                </a:solidFill>
                <a:cs typeface="Arial" pitchFamily="34" charset="0"/>
              </a:rPr>
              <a:t>What Are They? </a:t>
            </a:r>
          </a:p>
        </p:txBody>
      </p:sp>
      <p:sp>
        <p:nvSpPr>
          <p:cNvPr id="9" name="Rectangle 8"/>
          <p:cNvSpPr/>
          <p:nvPr>
            <p:custDataLst>
              <p:tags r:id="rId5"/>
            </p:custDataLst>
          </p:nvPr>
        </p:nvSpPr>
        <p:spPr>
          <a:xfrm>
            <a:off x="3451225" y="2925702"/>
            <a:ext cx="4240212" cy="341632"/>
          </a:xfrm>
          <a:prstGeom prst="rect">
            <a:avLst/>
          </a:prstGeom>
        </p:spPr>
        <p:txBody>
          <a:bodyPr>
            <a:spAutoFit/>
          </a:bodyPr>
          <a:lstStyle/>
          <a:p>
            <a:pPr>
              <a:lnSpc>
                <a:spcPct val="90000"/>
              </a:lnSpc>
              <a:buClr>
                <a:srgbClr val="FF9900"/>
              </a:buClr>
              <a:defRPr/>
            </a:pPr>
            <a:r>
              <a:rPr lang="en-US" b="1" dirty="0" smtClean="0">
                <a:solidFill>
                  <a:srgbClr val="006699"/>
                </a:solidFill>
                <a:cs typeface="Arial" pitchFamily="34" charset="0"/>
              </a:rPr>
              <a:t>Elsevier Policy:</a:t>
            </a:r>
            <a:endParaRPr lang="en-US" dirty="0">
              <a:solidFill>
                <a:srgbClr val="006699"/>
              </a:solidFill>
              <a:cs typeface="Arial" pitchFamily="34" charset="0"/>
            </a:endParaRPr>
          </a:p>
        </p:txBody>
      </p:sp>
      <p:sp>
        <p:nvSpPr>
          <p:cNvPr id="15" name="Title 1"/>
          <p:cNvSpPr txBox="1">
            <a:spLocks/>
          </p:cNvSpPr>
          <p:nvPr/>
        </p:nvSpPr>
        <p:spPr>
          <a:xfrm>
            <a:off x="446856" y="1886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5D9A3C"/>
                </a:solidFill>
              </a:rPr>
              <a:t>Green Open Access</a:t>
            </a:r>
          </a:p>
        </p:txBody>
      </p:sp>
      <p:pic>
        <p:nvPicPr>
          <p:cNvPr id="16" name="Picture 4" descr="logo.png"/>
          <p:cNvPicPr>
            <a:picLocks noChangeAspect="1"/>
          </p:cNvPicPr>
          <p:nvPr/>
        </p:nvPicPr>
        <p:blipFill>
          <a:blip r:embed="rId10" cstate="print"/>
          <a:srcRect/>
          <a:stretch>
            <a:fillRect/>
          </a:stretch>
        </p:blipFill>
        <p:spPr bwMode="auto">
          <a:xfrm>
            <a:off x="6875463" y="141387"/>
            <a:ext cx="2089150" cy="695325"/>
          </a:xfrm>
          <a:prstGeom prst="rect">
            <a:avLst/>
          </a:prstGeom>
          <a:noFill/>
          <a:ln w="9525">
            <a:noFill/>
            <a:miter lim="800000"/>
            <a:headEnd/>
            <a:tailEnd/>
          </a:ln>
        </p:spPr>
      </p:pic>
      <p:sp>
        <p:nvSpPr>
          <p:cNvPr id="27" name="TextBox 26"/>
          <p:cNvSpPr txBox="1"/>
          <p:nvPr/>
        </p:nvSpPr>
        <p:spPr>
          <a:xfrm>
            <a:off x="3419872" y="1772816"/>
            <a:ext cx="5544616" cy="923330"/>
          </a:xfrm>
          <a:prstGeom prst="rect">
            <a:avLst/>
          </a:prstGeom>
          <a:noFill/>
        </p:spPr>
        <p:txBody>
          <a:bodyPr wrap="square" rtlCol="0">
            <a:spAutoFit/>
          </a:bodyPr>
          <a:lstStyle/>
          <a:p>
            <a:r>
              <a:rPr lang="en-US" dirty="0" smtClean="0">
                <a:solidFill>
                  <a:srgbClr val="006699"/>
                </a:solidFill>
                <a:cs typeface="Arial" pitchFamily="34" charset="0"/>
              </a:rPr>
              <a:t>Publication costs are paid for by subscriptions, which enable readers to access the final published version of the article </a:t>
            </a:r>
            <a:endParaRPr lang="en-GB" dirty="0">
              <a:solidFill>
                <a:srgbClr val="006699"/>
              </a:solidFill>
              <a:cs typeface="Arial" pitchFamily="34" charset="0"/>
            </a:endParaRPr>
          </a:p>
        </p:txBody>
      </p:sp>
      <p:sp>
        <p:nvSpPr>
          <p:cNvPr id="29" name="Slide Number Placeholder 28"/>
          <p:cNvSpPr>
            <a:spLocks noGrp="1"/>
          </p:cNvSpPr>
          <p:nvPr>
            <p:ph type="sldNum" sz="quarter" idx="12"/>
          </p:nvPr>
        </p:nvSpPr>
        <p:spPr/>
        <p:txBody>
          <a:bodyPr/>
          <a:lstStyle/>
          <a:p>
            <a:fld id="{226E72EA-ABB5-4628-ABFB-C9FD4CF0454F}" type="slidenum">
              <a:rPr lang="en-GB" smtClean="0">
                <a:solidFill>
                  <a:prstClr val="black">
                    <a:tint val="75000"/>
                  </a:prstClr>
                </a:solidFill>
              </a:rPr>
              <a:pPr/>
              <a:t>10</a:t>
            </a:fld>
            <a:endParaRPr lang="en-GB" dirty="0">
              <a:solidFill>
                <a:prstClr val="black">
                  <a:tint val="75000"/>
                </a:prstClr>
              </a:solidFill>
            </a:endParaRPr>
          </a:p>
        </p:txBody>
      </p:sp>
      <p:pic>
        <p:nvPicPr>
          <p:cNvPr id="22" name="Picture 2" descr="U:\SOCIAL MEDIA\Extra Images\openaccessarticles.jpg"/>
          <p:cNvPicPr>
            <a:picLocks noChangeAspect="1" noChangeArrowheads="1"/>
          </p:cNvPicPr>
          <p:nvPr/>
        </p:nvPicPr>
        <p:blipFill>
          <a:blip r:embed="rId11"/>
          <a:srcRect/>
          <a:stretch>
            <a:fillRect/>
          </a:stretch>
        </p:blipFill>
        <p:spPr bwMode="auto">
          <a:xfrm>
            <a:off x="251520" y="2925702"/>
            <a:ext cx="2448273" cy="433322"/>
          </a:xfrm>
          <a:prstGeom prst="rect">
            <a:avLst/>
          </a:prstGeom>
        </p:spPr>
        <p:style>
          <a:lnRef idx="2">
            <a:schemeClr val="accent1"/>
          </a:lnRef>
          <a:fillRef idx="1">
            <a:schemeClr val="lt1"/>
          </a:fillRef>
          <a:effectRef idx="0">
            <a:schemeClr val="accent1"/>
          </a:effectRef>
          <a:fontRef idx="minor">
            <a:schemeClr val="dk1"/>
          </a:fontRef>
        </p:style>
      </p:pic>
      <p:pic>
        <p:nvPicPr>
          <p:cNvPr id="23" name="Picture 3" descr="U:\SOCIAL MEDIA\Extra Images\openarchive.jpg"/>
          <p:cNvPicPr>
            <a:picLocks noChangeAspect="1" noChangeArrowheads="1"/>
          </p:cNvPicPr>
          <p:nvPr/>
        </p:nvPicPr>
        <p:blipFill>
          <a:blip r:embed="rId12"/>
          <a:srcRect/>
          <a:stretch>
            <a:fillRect/>
          </a:stretch>
        </p:blipFill>
        <p:spPr bwMode="auto">
          <a:xfrm>
            <a:off x="251520" y="3528978"/>
            <a:ext cx="2448273" cy="433322"/>
          </a:xfrm>
          <a:prstGeom prst="rect">
            <a:avLst/>
          </a:prstGeom>
        </p:spPr>
        <p:style>
          <a:lnRef idx="2">
            <a:schemeClr val="accent1"/>
          </a:lnRef>
          <a:fillRef idx="1">
            <a:schemeClr val="lt1"/>
          </a:fillRef>
          <a:effectRef idx="0">
            <a:schemeClr val="accent1"/>
          </a:effectRef>
          <a:fontRef idx="minor">
            <a:schemeClr val="dk1"/>
          </a:fontRef>
        </p:style>
      </p:pic>
      <p:pic>
        <p:nvPicPr>
          <p:cNvPr id="24" name="Picture 4" descr="U:\SOCIAL MEDIA\Extra Images\greenopenaccess.jpg"/>
          <p:cNvPicPr>
            <a:picLocks noChangeAspect="1" noChangeArrowheads="1"/>
          </p:cNvPicPr>
          <p:nvPr/>
        </p:nvPicPr>
        <p:blipFill>
          <a:blip r:embed="rId13"/>
          <a:srcRect/>
          <a:stretch>
            <a:fillRect/>
          </a:stretch>
        </p:blipFill>
        <p:spPr bwMode="auto">
          <a:xfrm>
            <a:off x="251520" y="4177050"/>
            <a:ext cx="2952328" cy="497046"/>
          </a:xfrm>
          <a:prstGeom prst="rect">
            <a:avLst/>
          </a:prstGeom>
        </p:spPr>
        <p:style>
          <a:lnRef idx="2">
            <a:schemeClr val="accent3"/>
          </a:lnRef>
          <a:fillRef idx="1">
            <a:schemeClr val="lt1"/>
          </a:fillRef>
          <a:effectRef idx="0">
            <a:schemeClr val="accent3"/>
          </a:effectRef>
          <a:fontRef idx="minor">
            <a:schemeClr val="dk1"/>
          </a:fontRef>
        </p:style>
      </p:pic>
      <p:pic>
        <p:nvPicPr>
          <p:cNvPr id="26" name="Picture 5" descr="U:\SOCIAL MEDIA\Extra Images\openaccessjournals.jpg"/>
          <p:cNvPicPr>
            <a:picLocks noChangeAspect="1" noChangeArrowheads="1"/>
          </p:cNvPicPr>
          <p:nvPr/>
        </p:nvPicPr>
        <p:blipFill>
          <a:blip r:embed="rId14"/>
          <a:srcRect/>
          <a:stretch>
            <a:fillRect/>
          </a:stretch>
        </p:blipFill>
        <p:spPr bwMode="auto">
          <a:xfrm>
            <a:off x="251521" y="2272173"/>
            <a:ext cx="2448272" cy="457706"/>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838984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Content Placeholder 15"/>
          <p:cNvSpPr>
            <a:spLocks noGrp="1"/>
          </p:cNvSpPr>
          <p:nvPr>
            <p:ph idx="1"/>
          </p:nvPr>
        </p:nvSpPr>
        <p:spPr/>
        <p:txBody>
          <a:bodyPr/>
          <a:lstStyle/>
          <a:p>
            <a:pPr eaLnBrk="1" hangingPunct="1"/>
            <a:endParaRPr lang="en-US" dirty="0" smtClean="0"/>
          </a:p>
        </p:txBody>
      </p:sp>
      <p:sp>
        <p:nvSpPr>
          <p:cNvPr id="28674" name="Slide Number Placeholder 2"/>
          <p:cNvSpPr>
            <a:spLocks noGrp="1"/>
          </p:cNvSpPr>
          <p:nvPr>
            <p:ph type="sldNum" sz="quarter" idx="12"/>
          </p:nvPr>
        </p:nvSpPr>
        <p:spPr/>
        <p:txBody>
          <a:bodyPr/>
          <a:lstStyle/>
          <a:p>
            <a:pPr>
              <a:defRPr/>
            </a:pPr>
            <a:fld id="{C9509BC2-C0FE-4D71-BDDE-26F1266BB62A}" type="slidenum">
              <a:rPr lang="en-US"/>
              <a:pPr>
                <a:defRPr/>
              </a:pPr>
              <a:t>11</a:t>
            </a:fld>
            <a:endParaRPr lang="en-US" dirty="0"/>
          </a:p>
        </p:txBody>
      </p:sp>
      <p:sp>
        <p:nvSpPr>
          <p:cNvPr id="16388" name="Rectangle 3"/>
          <p:cNvSpPr>
            <a:spLocks noChangeArrowheads="1"/>
          </p:cNvSpPr>
          <p:nvPr/>
        </p:nvSpPr>
        <p:spPr bwMode="auto">
          <a:xfrm>
            <a:off x="304800" y="1600200"/>
            <a:ext cx="8610600" cy="3200400"/>
          </a:xfrm>
          <a:prstGeom prst="rect">
            <a:avLst/>
          </a:prstGeom>
          <a:solidFill>
            <a:schemeClr val="bg1"/>
          </a:solidFill>
          <a:ln w="38100">
            <a:solidFill>
              <a:srgbClr val="006699"/>
            </a:solidFill>
            <a:miter lim="800000"/>
            <a:headEnd/>
            <a:tailEnd/>
          </a:ln>
        </p:spPr>
        <p:txBody>
          <a:bodyPr wrap="none" anchor="ctr"/>
          <a:lstStyle/>
          <a:p>
            <a:endParaRPr lang="en-US" dirty="0">
              <a:latin typeface="Calibri" pitchFamily="34" charset="0"/>
            </a:endParaRPr>
          </a:p>
        </p:txBody>
      </p:sp>
      <p:pic>
        <p:nvPicPr>
          <p:cNvPr id="16389" name="Picture 4" descr="oare_logo"/>
          <p:cNvPicPr>
            <a:picLocks noChangeAspect="1" noChangeArrowheads="1"/>
          </p:cNvPicPr>
          <p:nvPr/>
        </p:nvPicPr>
        <p:blipFill>
          <a:blip r:embed="rId3"/>
          <a:srcRect/>
          <a:stretch>
            <a:fillRect/>
          </a:stretch>
        </p:blipFill>
        <p:spPr bwMode="auto">
          <a:xfrm>
            <a:off x="533400" y="2897188"/>
            <a:ext cx="4343400" cy="600075"/>
          </a:xfrm>
          <a:prstGeom prst="rect">
            <a:avLst/>
          </a:prstGeom>
          <a:noFill/>
          <a:ln w="28575">
            <a:solidFill>
              <a:srgbClr val="006699"/>
            </a:solidFill>
            <a:miter lim="800000"/>
            <a:headEnd/>
            <a:tailEnd/>
          </a:ln>
        </p:spPr>
      </p:pic>
      <p:pic>
        <p:nvPicPr>
          <p:cNvPr id="16390" name="Picture 5" descr="agora"/>
          <p:cNvPicPr>
            <a:picLocks noChangeAspect="1" noChangeArrowheads="1"/>
          </p:cNvPicPr>
          <p:nvPr/>
        </p:nvPicPr>
        <p:blipFill>
          <a:blip r:embed="rId4"/>
          <a:srcRect/>
          <a:stretch>
            <a:fillRect/>
          </a:stretch>
        </p:blipFill>
        <p:spPr bwMode="auto">
          <a:xfrm>
            <a:off x="533400" y="3717032"/>
            <a:ext cx="4348163" cy="647700"/>
          </a:xfrm>
          <a:prstGeom prst="rect">
            <a:avLst/>
          </a:prstGeom>
          <a:noFill/>
          <a:ln w="28575">
            <a:solidFill>
              <a:srgbClr val="006699"/>
            </a:solidFill>
            <a:miter lim="800000"/>
            <a:headEnd/>
            <a:tailEnd/>
          </a:ln>
        </p:spPr>
      </p:pic>
      <p:grpSp>
        <p:nvGrpSpPr>
          <p:cNvPr id="16391" name="Group 6"/>
          <p:cNvGrpSpPr>
            <a:grpSpLocks/>
          </p:cNvGrpSpPr>
          <p:nvPr/>
        </p:nvGrpSpPr>
        <p:grpSpPr bwMode="auto">
          <a:xfrm>
            <a:off x="533400" y="2099320"/>
            <a:ext cx="4343400" cy="609600"/>
            <a:chOff x="336" y="1296"/>
            <a:chExt cx="2544" cy="384"/>
          </a:xfrm>
        </p:grpSpPr>
        <p:pic>
          <p:nvPicPr>
            <p:cNvPr id="16396" name="Picture 7" descr="hinarItry"/>
            <p:cNvPicPr>
              <a:picLocks noChangeAspect="1" noChangeArrowheads="1"/>
            </p:cNvPicPr>
            <p:nvPr/>
          </p:nvPicPr>
          <p:blipFill>
            <a:blip r:embed="rId5"/>
            <a:srcRect b="6000"/>
            <a:stretch>
              <a:fillRect/>
            </a:stretch>
          </p:blipFill>
          <p:spPr bwMode="auto">
            <a:xfrm>
              <a:off x="336" y="1296"/>
              <a:ext cx="2544" cy="383"/>
            </a:xfrm>
            <a:prstGeom prst="rect">
              <a:avLst/>
            </a:prstGeom>
            <a:noFill/>
            <a:ln w="28575">
              <a:solidFill>
                <a:srgbClr val="006699"/>
              </a:solidFill>
              <a:miter lim="800000"/>
              <a:headEnd/>
              <a:tailEnd/>
            </a:ln>
          </p:spPr>
        </p:pic>
        <p:sp>
          <p:nvSpPr>
            <p:cNvPr id="16397" name="Rectangle 8"/>
            <p:cNvSpPr>
              <a:spLocks noChangeArrowheads="1"/>
            </p:cNvSpPr>
            <p:nvPr/>
          </p:nvSpPr>
          <p:spPr bwMode="auto">
            <a:xfrm>
              <a:off x="2064" y="1632"/>
              <a:ext cx="768" cy="48"/>
            </a:xfrm>
            <a:prstGeom prst="rect">
              <a:avLst/>
            </a:prstGeom>
            <a:solidFill>
              <a:schemeClr val="bg1"/>
            </a:solidFill>
            <a:ln w="9525">
              <a:solidFill>
                <a:srgbClr val="006699"/>
              </a:solidFill>
              <a:miter lim="800000"/>
              <a:headEnd/>
              <a:tailEnd/>
            </a:ln>
          </p:spPr>
          <p:txBody>
            <a:bodyPr wrap="none" anchor="ctr"/>
            <a:lstStyle/>
            <a:p>
              <a:endParaRPr lang="en-US" dirty="0">
                <a:latin typeface="Calibri" pitchFamily="34" charset="0"/>
              </a:endParaRPr>
            </a:p>
          </p:txBody>
        </p:sp>
      </p:grpSp>
      <p:graphicFrame>
        <p:nvGraphicFramePr>
          <p:cNvPr id="14" name="Diagram 13"/>
          <p:cNvGraphicFramePr/>
          <p:nvPr>
            <p:extLst>
              <p:ext uri="{D42A27DB-BD31-4B8C-83A1-F6EECF244321}">
                <p14:modId xmlns:p14="http://schemas.microsoft.com/office/powerpoint/2010/main" val="3189808862"/>
              </p:ext>
            </p:extLst>
          </p:nvPr>
        </p:nvGraphicFramePr>
        <p:xfrm>
          <a:off x="457200" y="4941168"/>
          <a:ext cx="8229600" cy="15700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393" name="Picture 13" descr="DSC02631"/>
          <p:cNvPicPr>
            <a:picLocks noChangeAspect="1" noChangeArrowheads="1"/>
          </p:cNvPicPr>
          <p:nvPr/>
        </p:nvPicPr>
        <p:blipFill>
          <a:blip r:embed="rId11"/>
          <a:srcRect/>
          <a:stretch>
            <a:fillRect/>
          </a:stretch>
        </p:blipFill>
        <p:spPr bwMode="auto">
          <a:xfrm>
            <a:off x="5029200" y="1988840"/>
            <a:ext cx="3733800" cy="2474912"/>
          </a:xfrm>
          <a:prstGeom prst="rect">
            <a:avLst/>
          </a:prstGeom>
          <a:noFill/>
          <a:ln w="28575">
            <a:solidFill>
              <a:srgbClr val="006699"/>
            </a:solidFill>
            <a:miter lim="800000"/>
            <a:headEnd/>
            <a:tailEnd/>
          </a:ln>
        </p:spPr>
      </p:pic>
      <p:sp>
        <p:nvSpPr>
          <p:cNvPr id="13" name="Title 8"/>
          <p:cNvSpPr txBox="1">
            <a:spLocks/>
          </p:cNvSpPr>
          <p:nvPr/>
        </p:nvSpPr>
        <p:spPr>
          <a:xfrm>
            <a:off x="457200" y="620713"/>
            <a:ext cx="8229600" cy="792162"/>
          </a:xfrm>
          <a:prstGeom prst="rect">
            <a:avLst/>
          </a:prstGeom>
        </p:spPr>
        <p:txBody>
          <a:bodyPr anchor="ctr"/>
          <a:lstStyle/>
          <a:p>
            <a:pPr algn="ctr" fontAlgn="auto">
              <a:spcAft>
                <a:spcPts val="0"/>
              </a:spcAft>
              <a:defRPr/>
            </a:pPr>
            <a:r>
              <a:rPr lang="en-GB" altLang="zh-CN" sz="4000" b="1" dirty="0">
                <a:solidFill>
                  <a:srgbClr val="5D9A3C"/>
                </a:solidFill>
                <a:cs typeface="Arial" pitchFamily="34" charset="0"/>
              </a:rPr>
              <a:t>Information Philanthropy</a:t>
            </a:r>
            <a:endParaRPr lang="en-GB" sz="4000" b="1" dirty="0">
              <a:solidFill>
                <a:srgbClr val="5D9A3C"/>
              </a:solidFill>
              <a:ea typeface="+mj-ea"/>
              <a:cs typeface="Arial" pitchFamily="34" charset="0"/>
            </a:endParaRPr>
          </a:p>
        </p:txBody>
      </p:sp>
      <p:pic>
        <p:nvPicPr>
          <p:cNvPr id="16395" name="Picture 14" descr="logo.png"/>
          <p:cNvPicPr>
            <a:picLocks noChangeAspect="1"/>
          </p:cNvPicPr>
          <p:nvPr/>
        </p:nvPicPr>
        <p:blipFill>
          <a:blip r:embed="rId12"/>
          <a:srcRect/>
          <a:stretch>
            <a:fillRect/>
          </a:stretch>
        </p:blipFill>
        <p:spPr bwMode="auto">
          <a:xfrm>
            <a:off x="6948488" y="115888"/>
            <a:ext cx="2087562" cy="695325"/>
          </a:xfrm>
          <a:prstGeom prst="rect">
            <a:avLst/>
          </a:prstGeom>
          <a:noFill/>
          <a:ln w="9525">
            <a:noFill/>
            <a:miter lim="800000"/>
            <a:headEnd/>
            <a:tailEnd/>
          </a:ln>
        </p:spPr>
      </p:pic>
    </p:spTree>
    <p:extLst>
      <p:ext uri="{BB962C8B-B14F-4D97-AF65-F5344CB8AC3E}">
        <p14:creationId xmlns:p14="http://schemas.microsoft.com/office/powerpoint/2010/main" val="3427389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2.png"/>
          <p:cNvPicPr>
            <a:picLocks noChangeAspect="1"/>
          </p:cNvPicPr>
          <p:nvPr/>
        </p:nvPicPr>
        <p:blipFill>
          <a:blip r:embed="rId3" cstate="print"/>
          <a:srcRect t="5901"/>
          <a:stretch>
            <a:fillRect/>
          </a:stretch>
        </p:blipFill>
        <p:spPr>
          <a:xfrm>
            <a:off x="2771800" y="-1"/>
            <a:ext cx="6336705" cy="6858001"/>
          </a:xfrm>
          <a:prstGeom prst="rect">
            <a:avLst/>
          </a:prstGeom>
        </p:spPr>
      </p:pic>
      <p:sp>
        <p:nvSpPr>
          <p:cNvPr id="9" name="Title 8"/>
          <p:cNvSpPr>
            <a:spLocks noGrp="1"/>
          </p:cNvSpPr>
          <p:nvPr>
            <p:ph type="title"/>
          </p:nvPr>
        </p:nvSpPr>
        <p:spPr>
          <a:xfrm>
            <a:off x="457200" y="413792"/>
            <a:ext cx="8229600" cy="1143000"/>
          </a:xfrm>
        </p:spPr>
        <p:txBody>
          <a:bodyPr>
            <a:normAutofit/>
          </a:bodyPr>
          <a:lstStyle/>
          <a:p>
            <a:r>
              <a:rPr lang="en-US" altLang="zh-CN" sz="3400" b="1" dirty="0" smtClean="0">
                <a:solidFill>
                  <a:srgbClr val="5D9A3C"/>
                </a:solidFill>
                <a:latin typeface="Arial" pitchFamily="34" charset="0"/>
                <a:ea typeface="宋体" pitchFamily="2" charset="-122"/>
                <a:cs typeface="Arial" pitchFamily="34" charset="0"/>
              </a:rPr>
              <a:t>What Makes A Strong Manuscript?</a:t>
            </a:r>
            <a:endParaRPr lang="en-GB" sz="3400" b="1" dirty="0">
              <a:solidFill>
                <a:srgbClr val="5D9A3C"/>
              </a:solidFill>
              <a:latin typeface="Arial" pitchFamily="34" charset="0"/>
              <a:cs typeface="Arial" pitchFamily="34" charset="0"/>
            </a:endParaRPr>
          </a:p>
        </p:txBody>
      </p:sp>
      <p:pic>
        <p:nvPicPr>
          <p:cNvPr id="7" name="Picture 6" descr="logo.png"/>
          <p:cNvPicPr>
            <a:picLocks noChangeAspect="1"/>
          </p:cNvPicPr>
          <p:nvPr/>
        </p:nvPicPr>
        <p:blipFill>
          <a:blip r:embed="rId4" cstate="print"/>
          <a:stretch>
            <a:fillRect/>
          </a:stretch>
        </p:blipFill>
        <p:spPr>
          <a:xfrm>
            <a:off x="6948264" y="116632"/>
            <a:ext cx="2088232" cy="694925"/>
          </a:xfrm>
          <a:prstGeom prst="rect">
            <a:avLst/>
          </a:prstGeom>
        </p:spPr>
      </p:pic>
      <p:sp>
        <p:nvSpPr>
          <p:cNvPr id="11" name="Rectangle 10"/>
          <p:cNvSpPr/>
          <p:nvPr/>
        </p:nvSpPr>
        <p:spPr>
          <a:xfrm>
            <a:off x="1259632" y="1919656"/>
            <a:ext cx="2880320" cy="18693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80000"/>
              </a:lnSpc>
              <a:buClr>
                <a:srgbClr val="5D9A3C"/>
              </a:buClr>
              <a:buNone/>
            </a:pPr>
            <a:r>
              <a:rPr lang="en-US" altLang="zh-CN" sz="2800" dirty="0" smtClean="0">
                <a:solidFill>
                  <a:srgbClr val="006699"/>
                </a:solidFill>
                <a:latin typeface="Arial" pitchFamily="34" charset="0"/>
                <a:ea typeface="宋体" pitchFamily="2" charset="-122"/>
                <a:cs typeface="Arial" pitchFamily="34" charset="0"/>
              </a:rPr>
              <a:t>Clear &amp; useful message</a:t>
            </a:r>
          </a:p>
        </p:txBody>
      </p:sp>
      <p:sp>
        <p:nvSpPr>
          <p:cNvPr id="13" name="Rectangle 12"/>
          <p:cNvSpPr/>
          <p:nvPr/>
        </p:nvSpPr>
        <p:spPr>
          <a:xfrm>
            <a:off x="4644008" y="1919656"/>
            <a:ext cx="2880320" cy="18693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80000"/>
              </a:lnSpc>
              <a:buClr>
                <a:srgbClr val="5D9A3C"/>
              </a:buClr>
              <a:buNone/>
            </a:pPr>
            <a:r>
              <a:rPr lang="en-US" altLang="zh-CN" sz="2800" dirty="0" smtClean="0">
                <a:solidFill>
                  <a:srgbClr val="006699"/>
                </a:solidFill>
                <a:latin typeface="Arial" pitchFamily="34" charset="0"/>
                <a:ea typeface="宋体" pitchFamily="2" charset="-122"/>
                <a:cs typeface="Arial" pitchFamily="34" charset="0"/>
              </a:rPr>
              <a:t>A logical manner</a:t>
            </a:r>
          </a:p>
        </p:txBody>
      </p:sp>
      <p:sp>
        <p:nvSpPr>
          <p:cNvPr id="14" name="Rectangle 13"/>
          <p:cNvSpPr/>
          <p:nvPr/>
        </p:nvSpPr>
        <p:spPr>
          <a:xfrm>
            <a:off x="2987824" y="4077072"/>
            <a:ext cx="2880320" cy="18693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80000"/>
              </a:lnSpc>
              <a:buClr>
                <a:srgbClr val="5D9A3C"/>
              </a:buClr>
              <a:buNone/>
            </a:pPr>
            <a:r>
              <a:rPr lang="en-US" altLang="zh-CN" sz="2800" dirty="0" smtClean="0">
                <a:solidFill>
                  <a:srgbClr val="006699"/>
                </a:solidFill>
                <a:latin typeface="Arial" pitchFamily="34" charset="0"/>
                <a:ea typeface="宋体" pitchFamily="2" charset="-122"/>
                <a:cs typeface="Arial" pitchFamily="34" charset="0"/>
              </a:rPr>
              <a:t>Readers grasp </a:t>
            </a:r>
          </a:p>
          <a:p>
            <a:pPr algn="ctr">
              <a:lnSpc>
                <a:spcPct val="80000"/>
              </a:lnSpc>
              <a:buClr>
                <a:srgbClr val="5D9A3C"/>
              </a:buClr>
              <a:buNone/>
            </a:pPr>
            <a:r>
              <a:rPr lang="en-US" altLang="zh-CN" sz="2800" dirty="0" smtClean="0">
                <a:solidFill>
                  <a:srgbClr val="006699"/>
                </a:solidFill>
                <a:latin typeface="Arial" pitchFamily="34" charset="0"/>
                <a:ea typeface="宋体" pitchFamily="2" charset="-122"/>
                <a:cs typeface="Arial" pitchFamily="34" charset="0"/>
              </a:rPr>
              <a:t>the research</a:t>
            </a:r>
          </a:p>
        </p:txBody>
      </p:sp>
      <p:sp>
        <p:nvSpPr>
          <p:cNvPr id="8" name="Slide Number Placeholder 7"/>
          <p:cNvSpPr>
            <a:spLocks noGrp="1"/>
          </p:cNvSpPr>
          <p:nvPr>
            <p:ph type="sldNum" sz="quarter" idx="12"/>
          </p:nvPr>
        </p:nvSpPr>
        <p:spPr/>
        <p:txBody>
          <a:bodyPr/>
          <a:lstStyle/>
          <a:p>
            <a:fld id="{226E72EA-ABB5-4628-ABFB-C9FD4CF0454F}" type="slidenum">
              <a:rPr lang="en-GB" smtClean="0"/>
              <a:pPr/>
              <a:t>12</a:t>
            </a:fld>
            <a:endParaRPr lang="en-GB" dirty="0"/>
          </a:p>
        </p:txBody>
      </p:sp>
    </p:spTree>
    <p:extLst>
      <p:ext uri="{BB962C8B-B14F-4D97-AF65-F5344CB8AC3E}">
        <p14:creationId xmlns:p14="http://schemas.microsoft.com/office/powerpoint/2010/main" val="24452420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png"/>
          <p:cNvPicPr>
            <a:picLocks noChangeAspect="1"/>
          </p:cNvPicPr>
          <p:nvPr/>
        </p:nvPicPr>
        <p:blipFill>
          <a:blip r:embed="rId3" cstate="print"/>
          <a:srcRect t="5901"/>
          <a:stretch>
            <a:fillRect/>
          </a:stretch>
        </p:blipFill>
        <p:spPr>
          <a:xfrm>
            <a:off x="2807295" y="-1"/>
            <a:ext cx="6336705" cy="6858001"/>
          </a:xfrm>
          <a:prstGeom prst="rect">
            <a:avLst/>
          </a:prstGeom>
        </p:spPr>
      </p:pic>
      <p:graphicFrame>
        <p:nvGraphicFramePr>
          <p:cNvPr id="18" name="Content Placeholder 17"/>
          <p:cNvGraphicFramePr>
            <a:graphicFrameLocks noGrp="1"/>
          </p:cNvGraphicFramePr>
          <p:nvPr>
            <p:ph idx="1"/>
            <p:extLst>
              <p:ext uri="{D42A27DB-BD31-4B8C-83A1-F6EECF244321}">
                <p14:modId xmlns:p14="http://schemas.microsoft.com/office/powerpoint/2010/main" val="1248116625"/>
              </p:ext>
            </p:extLst>
          </p:nvPr>
        </p:nvGraphicFramePr>
        <p:xfrm>
          <a:off x="503548" y="1916832"/>
          <a:ext cx="8028892" cy="4032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4"/>
          <p:cNvSpPr>
            <a:spLocks noChangeArrowheads="1"/>
          </p:cNvSpPr>
          <p:nvPr/>
        </p:nvSpPr>
        <p:spPr bwMode="auto">
          <a:xfrm>
            <a:off x="539552" y="1412702"/>
            <a:ext cx="7992888" cy="792162"/>
          </a:xfrm>
          <a:prstGeom prst="rect">
            <a:avLst/>
          </a:prstGeom>
          <a:noFill/>
          <a:ln w="50800">
            <a:noFill/>
            <a:miter lim="800000"/>
            <a:headEnd/>
            <a:tailEnd/>
          </a:ln>
        </p:spPr>
        <p:txBody>
          <a:bodyPr wrap="none" anchor="ctr"/>
          <a:lstStyle/>
          <a:p>
            <a:pPr algn="ctr"/>
            <a:endParaRPr lang="en-US" sz="2400" b="1" dirty="0">
              <a:solidFill>
                <a:srgbClr val="07779D"/>
              </a:solidFill>
              <a:latin typeface="Arial" pitchFamily="34" charset="0"/>
              <a:cs typeface="Arial" pitchFamily="34" charset="0"/>
            </a:endParaRPr>
          </a:p>
        </p:txBody>
      </p:sp>
      <p:sp>
        <p:nvSpPr>
          <p:cNvPr id="9" name="Title 8"/>
          <p:cNvSpPr>
            <a:spLocks noGrp="1"/>
          </p:cNvSpPr>
          <p:nvPr>
            <p:ph type="title"/>
          </p:nvPr>
        </p:nvSpPr>
        <p:spPr>
          <a:xfrm>
            <a:off x="323528" y="557808"/>
            <a:ext cx="8435280" cy="1143000"/>
          </a:xfrm>
        </p:spPr>
        <p:txBody>
          <a:bodyPr>
            <a:noAutofit/>
          </a:bodyPr>
          <a:lstStyle/>
          <a:p>
            <a:r>
              <a:rPr lang="en-US" altLang="zh-CN" sz="3200" b="1" dirty="0" smtClean="0">
                <a:solidFill>
                  <a:srgbClr val="5D9A3C"/>
                </a:solidFill>
                <a:latin typeface="Arial" pitchFamily="34" charset="0"/>
                <a:ea typeface="宋体" pitchFamily="2" charset="-122"/>
                <a:cs typeface="Arial" pitchFamily="34" charset="0"/>
              </a:rPr>
              <a:t>Are You Ready To Publish?</a:t>
            </a:r>
            <a:endParaRPr lang="en-US" sz="3200" b="1" dirty="0">
              <a:solidFill>
                <a:srgbClr val="5D9A3C"/>
              </a:solidFill>
              <a:latin typeface="Arial" pitchFamily="34" charset="0"/>
              <a:cs typeface="Arial" pitchFamily="34" charset="0"/>
            </a:endParaRPr>
          </a:p>
        </p:txBody>
      </p:sp>
      <p:graphicFrame>
        <p:nvGraphicFramePr>
          <p:cNvPr id="16" name="Diagram 15"/>
          <p:cNvGraphicFramePr/>
          <p:nvPr/>
        </p:nvGraphicFramePr>
        <p:xfrm>
          <a:off x="467544" y="5545042"/>
          <a:ext cx="7848872" cy="5733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8" name="Picture 7" descr="logo.png"/>
          <p:cNvPicPr>
            <a:picLocks noChangeAspect="1"/>
          </p:cNvPicPr>
          <p:nvPr/>
        </p:nvPicPr>
        <p:blipFill>
          <a:blip r:embed="rId14" cstate="print"/>
          <a:stretch>
            <a:fillRect/>
          </a:stretch>
        </p:blipFill>
        <p:spPr>
          <a:xfrm>
            <a:off x="6948264" y="141787"/>
            <a:ext cx="2088232" cy="694925"/>
          </a:xfrm>
          <a:prstGeom prst="rect">
            <a:avLst/>
          </a:prstGeom>
        </p:spPr>
      </p:pic>
      <p:sp>
        <p:nvSpPr>
          <p:cNvPr id="10" name="TextBox 9"/>
          <p:cNvSpPr txBox="1"/>
          <p:nvPr/>
        </p:nvSpPr>
        <p:spPr>
          <a:xfrm rot="269646">
            <a:off x="2341259" y="4127218"/>
            <a:ext cx="3805434" cy="369332"/>
          </a:xfrm>
          <a:prstGeom prst="rect">
            <a:avLst/>
          </a:prstGeom>
          <a:noFill/>
        </p:spPr>
        <p:txBody>
          <a:bodyPr wrap="square" rtlCol="0">
            <a:spAutoFit/>
          </a:bodyPr>
          <a:lstStyle/>
          <a:p>
            <a:pPr algn="ctr"/>
            <a:r>
              <a:rPr lang="en-GB" dirty="0" smtClean="0"/>
              <a:t>      </a:t>
            </a:r>
            <a:endParaRPr lang="en-US" dirty="0">
              <a:solidFill>
                <a:srgbClr val="006699"/>
              </a:solidFill>
            </a:endParaRPr>
          </a:p>
        </p:txBody>
      </p:sp>
      <p:sp>
        <p:nvSpPr>
          <p:cNvPr id="11" name="Slide Number Placeholder 10"/>
          <p:cNvSpPr>
            <a:spLocks noGrp="1"/>
          </p:cNvSpPr>
          <p:nvPr>
            <p:ph type="sldNum" sz="quarter" idx="12"/>
          </p:nvPr>
        </p:nvSpPr>
        <p:spPr/>
        <p:txBody>
          <a:bodyPr/>
          <a:lstStyle/>
          <a:p>
            <a:fld id="{226E72EA-ABB5-4628-ABFB-C9FD4CF0454F}" type="slidenum">
              <a:rPr lang="en-GB" smtClean="0"/>
              <a:pPr/>
              <a:t>13</a:t>
            </a:fld>
            <a:endParaRPr lang="en-GB" dirty="0"/>
          </a:p>
        </p:txBody>
      </p:sp>
      <p:grpSp>
        <p:nvGrpSpPr>
          <p:cNvPr id="13" name="Group 12"/>
          <p:cNvGrpSpPr/>
          <p:nvPr/>
        </p:nvGrpSpPr>
        <p:grpSpPr>
          <a:xfrm>
            <a:off x="4577874" y="2434516"/>
            <a:ext cx="1938342" cy="706452"/>
            <a:chOff x="4055608" y="1232723"/>
            <a:chExt cx="1938342" cy="706452"/>
          </a:xfrm>
        </p:grpSpPr>
        <p:sp>
          <p:nvSpPr>
            <p:cNvPr id="14" name="Rectangle 13"/>
            <p:cNvSpPr/>
            <p:nvPr/>
          </p:nvSpPr>
          <p:spPr>
            <a:xfrm rot="209964">
              <a:off x="4055608" y="1232723"/>
              <a:ext cx="1938342" cy="706452"/>
            </a:xfrm>
            <a:prstGeom prst="rect">
              <a:avLst/>
            </a:prstGeom>
          </p:spPr>
          <p:style>
            <a:lnRef idx="1">
              <a:schemeClr val="accent1"/>
            </a:lnRef>
            <a:fillRef idx="2">
              <a:schemeClr val="accent1"/>
            </a:fillRef>
            <a:effectRef idx="1">
              <a:schemeClr val="accent1"/>
            </a:effectRef>
            <a:fontRef idx="minor">
              <a:schemeClr val="dk1">
                <a:hueOff val="0"/>
                <a:satOff val="0"/>
                <a:lumOff val="0"/>
                <a:alphaOff val="0"/>
              </a:schemeClr>
            </a:fontRef>
          </p:style>
        </p:sp>
        <p:sp>
          <p:nvSpPr>
            <p:cNvPr id="15" name="Rectangle 14"/>
            <p:cNvSpPr/>
            <p:nvPr/>
          </p:nvSpPr>
          <p:spPr>
            <a:xfrm rot="265374">
              <a:off x="4055608" y="1232723"/>
              <a:ext cx="1938342" cy="7064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0" kern="1200" dirty="0" smtClean="0">
                  <a:solidFill>
                    <a:srgbClr val="006699"/>
                  </a:solidFill>
                  <a:latin typeface="Arial" pitchFamily="34" charset="0"/>
                  <a:cs typeface="Arial" pitchFamily="34" charset="0"/>
                </a:rPr>
                <a:t>New + original results</a:t>
              </a:r>
              <a:endParaRPr lang="en-US" sz="1700" b="0" kern="1200" dirty="0">
                <a:solidFill>
                  <a:srgbClr val="006699"/>
                </a:solidFill>
                <a:latin typeface="Arial" pitchFamily="34" charset="0"/>
                <a:cs typeface="Arial" pitchFamily="34" charset="0"/>
              </a:endParaRPr>
            </a:p>
          </p:txBody>
        </p:sp>
      </p:grpSp>
      <p:grpSp>
        <p:nvGrpSpPr>
          <p:cNvPr id="17" name="Group 16"/>
          <p:cNvGrpSpPr/>
          <p:nvPr/>
        </p:nvGrpSpPr>
        <p:grpSpPr>
          <a:xfrm>
            <a:off x="2555776" y="2694519"/>
            <a:ext cx="1697029" cy="806489"/>
            <a:chOff x="1992392" y="1573223"/>
            <a:chExt cx="1697029" cy="806489"/>
          </a:xfrm>
        </p:grpSpPr>
        <p:sp>
          <p:nvSpPr>
            <p:cNvPr id="19" name="Rectangle 18"/>
            <p:cNvSpPr/>
            <p:nvPr/>
          </p:nvSpPr>
          <p:spPr>
            <a:xfrm rot="236657">
              <a:off x="1992392" y="1573223"/>
              <a:ext cx="1697029" cy="806489"/>
            </a:xfrm>
            <a:prstGeom prst="rect">
              <a:avLst/>
            </a:prstGeom>
          </p:spPr>
          <p:style>
            <a:lnRef idx="1">
              <a:schemeClr val="accent3"/>
            </a:lnRef>
            <a:fillRef idx="2">
              <a:schemeClr val="accent3"/>
            </a:fillRef>
            <a:effectRef idx="1">
              <a:schemeClr val="accent3"/>
            </a:effectRef>
            <a:fontRef idx="minor">
              <a:schemeClr val="dk1">
                <a:hueOff val="0"/>
                <a:satOff val="0"/>
                <a:lumOff val="0"/>
                <a:alphaOff val="0"/>
              </a:schemeClr>
            </a:fontRef>
          </p:style>
        </p:sp>
        <p:sp>
          <p:nvSpPr>
            <p:cNvPr id="20" name="Rectangle 19"/>
            <p:cNvSpPr/>
            <p:nvPr/>
          </p:nvSpPr>
          <p:spPr>
            <a:xfrm rot="236657">
              <a:off x="1992392" y="1573223"/>
              <a:ext cx="1697029" cy="8064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0" kern="1200" dirty="0" smtClean="0">
                  <a:solidFill>
                    <a:srgbClr val="006699"/>
                  </a:solidFill>
                  <a:latin typeface="Arial" pitchFamily="34" charset="0"/>
                  <a:cs typeface="Arial" pitchFamily="34" charset="0"/>
                </a:rPr>
                <a:t>Duplication</a:t>
              </a:r>
              <a:endParaRPr lang="en-US" sz="1900" b="0" kern="1200" dirty="0">
                <a:solidFill>
                  <a:srgbClr val="006699"/>
                </a:solidFill>
                <a:latin typeface="Arial" pitchFamily="34" charset="0"/>
                <a:cs typeface="Arial" pitchFamily="34" charset="0"/>
              </a:endParaRPr>
            </a:p>
          </p:txBody>
        </p:sp>
      </p:grpSp>
    </p:spTree>
    <p:extLst>
      <p:ext uri="{BB962C8B-B14F-4D97-AF65-F5344CB8AC3E}">
        <p14:creationId xmlns:p14="http://schemas.microsoft.com/office/powerpoint/2010/main" val="3143400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2.png"/>
          <p:cNvPicPr>
            <a:picLocks noChangeAspect="1"/>
          </p:cNvPicPr>
          <p:nvPr/>
        </p:nvPicPr>
        <p:blipFill>
          <a:blip r:embed="rId3" cstate="print"/>
          <a:srcRect t="5901"/>
          <a:stretch>
            <a:fillRect/>
          </a:stretch>
        </p:blipFill>
        <p:spPr>
          <a:xfrm>
            <a:off x="2843808" y="-1"/>
            <a:ext cx="6336705" cy="6858001"/>
          </a:xfrm>
          <a:prstGeom prst="rect">
            <a:avLst/>
          </a:prstGeom>
        </p:spPr>
      </p:pic>
      <p:sp>
        <p:nvSpPr>
          <p:cNvPr id="202754" name="Rectangle 2"/>
          <p:cNvSpPr>
            <a:spLocks noGrp="1" noChangeArrowheads="1"/>
          </p:cNvSpPr>
          <p:nvPr>
            <p:ph type="title"/>
          </p:nvPr>
        </p:nvSpPr>
        <p:spPr>
          <a:xfrm>
            <a:off x="467544" y="548680"/>
            <a:ext cx="8229600" cy="1143000"/>
          </a:xfrm>
          <a:effectLst/>
        </p:spPr>
        <p:txBody>
          <a:bodyPr>
            <a:noAutofit/>
          </a:bodyPr>
          <a:lstStyle/>
          <a:p>
            <a:pPr>
              <a:defRPr/>
            </a:pPr>
            <a:r>
              <a:rPr lang="en-US" altLang="zh-CN" sz="3200" b="1" smtClean="0">
                <a:solidFill>
                  <a:srgbClr val="5D9A3C"/>
                </a:solidFill>
                <a:latin typeface="Arial" pitchFamily="34" charset="0"/>
                <a:cs typeface="Arial" pitchFamily="34" charset="0"/>
              </a:rPr>
              <a:t>Types Of Manuscripts</a:t>
            </a:r>
            <a:endParaRPr lang="zh-CN" altLang="en-US" sz="3200" b="1" dirty="0" smtClean="0">
              <a:solidFill>
                <a:srgbClr val="5D9A3C"/>
              </a:solidFill>
              <a:latin typeface="Arial" pitchFamily="34" charset="0"/>
              <a:ea typeface="宋体" pitchFamily="2" charset="-122"/>
              <a:cs typeface="Arial" pitchFamily="34" charset="0"/>
            </a:endParaRPr>
          </a:p>
        </p:txBody>
      </p:sp>
      <p:graphicFrame>
        <p:nvGraphicFramePr>
          <p:cNvPr id="18" name="Content Placeholder 17"/>
          <p:cNvGraphicFramePr>
            <a:graphicFrameLocks noGrp="1"/>
          </p:cNvGraphicFramePr>
          <p:nvPr>
            <p:ph idx="1"/>
          </p:nvPr>
        </p:nvGraphicFramePr>
        <p:xfrm>
          <a:off x="2339752" y="1250910"/>
          <a:ext cx="3960440" cy="21780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logo.png"/>
          <p:cNvPicPr>
            <a:picLocks noChangeAspect="1"/>
          </p:cNvPicPr>
          <p:nvPr/>
        </p:nvPicPr>
        <p:blipFill>
          <a:blip r:embed="rId9" cstate="print"/>
          <a:stretch>
            <a:fillRect/>
          </a:stretch>
        </p:blipFill>
        <p:spPr>
          <a:xfrm>
            <a:off x="6876256" y="141787"/>
            <a:ext cx="2088232" cy="694925"/>
          </a:xfrm>
          <a:prstGeom prst="rect">
            <a:avLst/>
          </a:prstGeom>
        </p:spPr>
      </p:pic>
      <p:graphicFrame>
        <p:nvGraphicFramePr>
          <p:cNvPr id="19" name="Content Placeholder 17"/>
          <p:cNvGraphicFramePr>
            <a:graphicFrameLocks/>
          </p:cNvGraphicFramePr>
          <p:nvPr/>
        </p:nvGraphicFramePr>
        <p:xfrm>
          <a:off x="251520" y="3212976"/>
          <a:ext cx="4209221" cy="231491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0" name="Content Placeholder 17"/>
          <p:cNvGraphicFramePr>
            <a:graphicFrameLocks/>
          </p:cNvGraphicFramePr>
          <p:nvPr/>
        </p:nvGraphicFramePr>
        <p:xfrm>
          <a:off x="4395227" y="3212976"/>
          <a:ext cx="4209221" cy="231491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8" name="Slide Number Placeholder 7"/>
          <p:cNvSpPr>
            <a:spLocks noGrp="1"/>
          </p:cNvSpPr>
          <p:nvPr>
            <p:ph type="sldNum" sz="quarter" idx="12"/>
          </p:nvPr>
        </p:nvSpPr>
        <p:spPr/>
        <p:txBody>
          <a:bodyPr/>
          <a:lstStyle/>
          <a:p>
            <a:fld id="{226E72EA-ABB5-4628-ABFB-C9FD4CF0454F}" type="slidenum">
              <a:rPr lang="en-GB" smtClean="0"/>
              <a:pPr/>
              <a:t>14</a:t>
            </a:fld>
            <a:endParaRPr lang="en-GB" dirty="0"/>
          </a:p>
        </p:txBody>
      </p:sp>
    </p:spTree>
    <p:extLst>
      <p:ext uri="{BB962C8B-B14F-4D97-AF65-F5344CB8AC3E}">
        <p14:creationId xmlns:p14="http://schemas.microsoft.com/office/powerpoint/2010/main" val="151926326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467544" y="1268760"/>
            <a:ext cx="7992888" cy="4690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2.png"/>
          <p:cNvPicPr>
            <a:picLocks noChangeAspect="1"/>
          </p:cNvPicPr>
          <p:nvPr/>
        </p:nvPicPr>
        <p:blipFill>
          <a:blip r:embed="rId4" cstate="print"/>
          <a:srcRect t="5901"/>
          <a:stretch>
            <a:fillRect/>
          </a:stretch>
        </p:blipFill>
        <p:spPr>
          <a:xfrm>
            <a:off x="2843807" y="27383"/>
            <a:ext cx="6336705" cy="6858001"/>
          </a:xfrm>
          <a:prstGeom prst="rect">
            <a:avLst/>
          </a:prstGeom>
        </p:spPr>
      </p:pic>
      <p:sp>
        <p:nvSpPr>
          <p:cNvPr id="9" name="Title 8"/>
          <p:cNvSpPr>
            <a:spLocks noGrp="1"/>
          </p:cNvSpPr>
          <p:nvPr>
            <p:ph type="title"/>
          </p:nvPr>
        </p:nvSpPr>
        <p:spPr>
          <a:xfrm>
            <a:off x="457200" y="413792"/>
            <a:ext cx="8229600" cy="1143000"/>
          </a:xfrm>
        </p:spPr>
        <p:txBody>
          <a:bodyPr>
            <a:noAutofit/>
          </a:bodyPr>
          <a:lstStyle/>
          <a:p>
            <a:r>
              <a:rPr lang="en-GB" sz="3600" b="1" dirty="0" smtClean="0">
                <a:solidFill>
                  <a:srgbClr val="5D9A3C"/>
                </a:solidFill>
                <a:latin typeface="Arial" pitchFamily="34" charset="0"/>
                <a:cs typeface="Arial" pitchFamily="34" charset="0"/>
              </a:rPr>
              <a:t>Citations per Article Type</a:t>
            </a:r>
            <a:endParaRPr lang="en-GB" sz="3600" b="1" dirty="0">
              <a:solidFill>
                <a:srgbClr val="5D9A3C"/>
              </a:solidFill>
              <a:latin typeface="Arial" pitchFamily="34" charset="0"/>
              <a:cs typeface="Arial" pitchFamily="34" charset="0"/>
            </a:endParaRPr>
          </a:p>
        </p:txBody>
      </p:sp>
      <p:pic>
        <p:nvPicPr>
          <p:cNvPr id="5" name="Picture 4" descr="logo.png"/>
          <p:cNvPicPr>
            <a:picLocks noChangeAspect="1"/>
          </p:cNvPicPr>
          <p:nvPr/>
        </p:nvPicPr>
        <p:blipFill>
          <a:blip r:embed="rId5" cstate="print"/>
          <a:stretch>
            <a:fillRect/>
          </a:stretch>
        </p:blipFill>
        <p:spPr>
          <a:xfrm>
            <a:off x="6876256" y="116632"/>
            <a:ext cx="2088232" cy="694925"/>
          </a:xfrm>
          <a:prstGeom prst="rect">
            <a:avLst/>
          </a:prstGeom>
        </p:spPr>
      </p:pic>
      <p:sp>
        <p:nvSpPr>
          <p:cNvPr id="7" name="Slide Number Placeholder 6"/>
          <p:cNvSpPr>
            <a:spLocks noGrp="1"/>
          </p:cNvSpPr>
          <p:nvPr>
            <p:ph type="sldNum" sz="quarter" idx="12"/>
          </p:nvPr>
        </p:nvSpPr>
        <p:spPr/>
        <p:txBody>
          <a:bodyPr/>
          <a:lstStyle/>
          <a:p>
            <a:fld id="{226E72EA-ABB5-4628-ABFB-C9FD4CF0454F}" type="slidenum">
              <a:rPr lang="en-GB" smtClean="0"/>
              <a:pPr/>
              <a:t>15</a:t>
            </a:fld>
            <a:endParaRPr lang="en-GB" dirty="0"/>
          </a:p>
        </p:txBody>
      </p:sp>
    </p:spTree>
    <p:extLst>
      <p:ext uri="{BB962C8B-B14F-4D97-AF65-F5344CB8AC3E}">
        <p14:creationId xmlns:p14="http://schemas.microsoft.com/office/powerpoint/2010/main" val="3343203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107504" y="805013"/>
            <a:ext cx="8280920" cy="685800"/>
          </a:xfrm>
        </p:spPr>
        <p:txBody>
          <a:bodyPr>
            <a:noAutofit/>
          </a:bodyPr>
          <a:lstStyle/>
          <a:p>
            <a:pPr eaLnBrk="1" hangingPunct="1">
              <a:defRPr/>
            </a:pPr>
            <a:r>
              <a:rPr lang="en-US" altLang="zh-CN" sz="2400" b="1" dirty="0" smtClean="0">
                <a:solidFill>
                  <a:srgbClr val="5D9A3C"/>
                </a:solidFill>
                <a:latin typeface="Arial" pitchFamily="34" charset="0"/>
                <a:ea typeface="宋体" charset="-122"/>
                <a:cs typeface="Arial" pitchFamily="34" charset="0"/>
              </a:rPr>
              <a:t>Your paper is </a:t>
            </a:r>
            <a:r>
              <a:rPr lang="en-US" altLang="zh-CN" sz="2400" b="1" u="sng" dirty="0" smtClean="0">
                <a:solidFill>
                  <a:srgbClr val="5D9A3C"/>
                </a:solidFill>
                <a:latin typeface="Arial" pitchFamily="34" charset="0"/>
                <a:ea typeface="宋体" charset="-122"/>
                <a:cs typeface="Arial" pitchFamily="34" charset="0"/>
              </a:rPr>
              <a:t>worthless</a:t>
            </a:r>
            <a:r>
              <a:rPr lang="en-US" altLang="zh-CN" sz="2400" b="1" dirty="0" smtClean="0">
                <a:solidFill>
                  <a:srgbClr val="5D9A3C"/>
                </a:solidFill>
                <a:latin typeface="Arial" pitchFamily="34" charset="0"/>
                <a:ea typeface="宋体" charset="-122"/>
                <a:cs typeface="Arial" pitchFamily="34" charset="0"/>
              </a:rPr>
              <a:t> if no one reads, uses, or cites it</a:t>
            </a:r>
          </a:p>
        </p:txBody>
      </p:sp>
      <p:sp>
        <p:nvSpPr>
          <p:cNvPr id="6" name="Rectangle 3"/>
          <p:cNvSpPr txBox="1">
            <a:spLocks noChangeArrowheads="1"/>
          </p:cNvSpPr>
          <p:nvPr/>
        </p:nvSpPr>
        <p:spPr>
          <a:xfrm>
            <a:off x="684213" y="1557338"/>
            <a:ext cx="8208962" cy="3251200"/>
          </a:xfrm>
          <a:prstGeom prst="rect">
            <a:avLst/>
          </a:prstGeom>
        </p:spPr>
        <p:txBody>
          <a:bodyPr/>
          <a:lstStyle/>
          <a:p>
            <a:pPr marL="285750" indent="-285750" eaLnBrk="0" hangingPunct="0">
              <a:lnSpc>
                <a:spcPct val="150000"/>
              </a:lnSpc>
              <a:spcBef>
                <a:spcPct val="35000"/>
              </a:spcBef>
              <a:buClr>
                <a:srgbClr val="000099"/>
              </a:buClr>
              <a:buSzPct val="70000"/>
              <a:buFont typeface="Wingdings" pitchFamily="2" charset="2"/>
              <a:buNone/>
              <a:defRPr/>
            </a:pPr>
            <a:r>
              <a:rPr lang="en-GB" altLang="zh-CN" sz="2400" b="0" kern="0" dirty="0">
                <a:solidFill>
                  <a:srgbClr val="006699"/>
                </a:solidFill>
                <a:ea typeface="宋体" pitchFamily="2" charset="-122"/>
                <a:cs typeface="Arial" pitchFamily="34" charset="0"/>
              </a:rPr>
              <a:t>A research study is meaningful only if...</a:t>
            </a:r>
            <a:endParaRPr lang="en-US" altLang="zh-CN" sz="2400" b="0" kern="0" dirty="0">
              <a:solidFill>
                <a:srgbClr val="006699"/>
              </a:solidFill>
              <a:ea typeface="宋体" pitchFamily="2" charset="-122"/>
              <a:cs typeface="Arial" pitchFamily="34" charset="0"/>
            </a:endParaRPr>
          </a:p>
          <a:p>
            <a:pPr marL="742950" lvl="1" indent="-285750" eaLnBrk="0" hangingPunct="0">
              <a:lnSpc>
                <a:spcPct val="150000"/>
              </a:lnSpc>
              <a:spcBef>
                <a:spcPct val="30000"/>
              </a:spcBef>
              <a:buClr>
                <a:srgbClr val="000099"/>
              </a:buClr>
              <a:buSzPct val="70000"/>
              <a:buFont typeface="Wingdings" pitchFamily="2" charset="2"/>
              <a:buChar char="Ø"/>
              <a:defRPr/>
            </a:pPr>
            <a:r>
              <a:rPr lang="en-US" altLang="zh-CN" sz="2400" b="0" kern="0" dirty="0">
                <a:solidFill>
                  <a:srgbClr val="006699"/>
                </a:solidFill>
                <a:ea typeface="宋体" pitchFamily="2" charset="-122"/>
                <a:cs typeface="Arial" pitchFamily="34" charset="0"/>
              </a:rPr>
              <a:t>It’s clearly described, so</a:t>
            </a:r>
          </a:p>
          <a:p>
            <a:pPr marL="742950" lvl="1" indent="-285750" eaLnBrk="0" hangingPunct="0">
              <a:lnSpc>
                <a:spcPct val="150000"/>
              </a:lnSpc>
              <a:spcBef>
                <a:spcPct val="30000"/>
              </a:spcBef>
              <a:buClr>
                <a:srgbClr val="000099"/>
              </a:buClr>
              <a:buSzPct val="70000"/>
              <a:buFont typeface="Wingdings" pitchFamily="2" charset="2"/>
              <a:buChar char="Ø"/>
              <a:defRPr/>
            </a:pPr>
            <a:r>
              <a:rPr lang="en-US" altLang="zh-CN" sz="2400" b="0" kern="0" dirty="0">
                <a:solidFill>
                  <a:srgbClr val="006699"/>
                </a:solidFill>
                <a:ea typeface="宋体" pitchFamily="2" charset="-122"/>
                <a:cs typeface="Arial" pitchFamily="34" charset="0"/>
              </a:rPr>
              <a:t>Someone else can use it in his/her studies</a:t>
            </a:r>
          </a:p>
          <a:p>
            <a:pPr marL="742950" lvl="1" indent="-285750" eaLnBrk="0" hangingPunct="0">
              <a:lnSpc>
                <a:spcPct val="150000"/>
              </a:lnSpc>
              <a:spcBef>
                <a:spcPct val="30000"/>
              </a:spcBef>
              <a:buClr>
                <a:srgbClr val="000099"/>
              </a:buClr>
              <a:buSzPct val="70000"/>
              <a:buFont typeface="Wingdings" pitchFamily="2" charset="2"/>
              <a:buChar char="Ø"/>
              <a:defRPr/>
            </a:pPr>
            <a:r>
              <a:rPr lang="en-US" altLang="zh-CN" sz="2400" b="0" kern="0" dirty="0">
                <a:solidFill>
                  <a:srgbClr val="006699"/>
                </a:solidFill>
                <a:ea typeface="宋体" pitchFamily="2" charset="-122"/>
                <a:cs typeface="Arial" pitchFamily="34" charset="0"/>
              </a:rPr>
              <a:t>It arouses other scientists’ interest, and</a:t>
            </a:r>
          </a:p>
          <a:p>
            <a:pPr marL="742950" lvl="1" indent="-285750" eaLnBrk="0" hangingPunct="0">
              <a:lnSpc>
                <a:spcPct val="150000"/>
              </a:lnSpc>
              <a:spcBef>
                <a:spcPct val="30000"/>
              </a:spcBef>
              <a:buClr>
                <a:srgbClr val="000099"/>
              </a:buClr>
              <a:buSzPct val="70000"/>
              <a:buFont typeface="Wingdings" pitchFamily="2" charset="2"/>
              <a:buChar char="Ø"/>
              <a:defRPr/>
            </a:pPr>
            <a:r>
              <a:rPr lang="en-US" altLang="zh-CN" sz="2400" b="0" kern="0" dirty="0">
                <a:solidFill>
                  <a:srgbClr val="006699"/>
                </a:solidFill>
                <a:ea typeface="宋体" pitchFamily="2" charset="-122"/>
                <a:cs typeface="Arial" pitchFamily="34" charset="0"/>
              </a:rPr>
              <a:t>Allows others to reproduce the </a:t>
            </a:r>
            <a:r>
              <a:rPr lang="en-US" altLang="zh-CN" sz="2400" b="0" kern="0" dirty="0" smtClean="0">
                <a:solidFill>
                  <a:srgbClr val="006699"/>
                </a:solidFill>
                <a:ea typeface="宋体" pitchFamily="2" charset="-122"/>
                <a:cs typeface="Arial" pitchFamily="34" charset="0"/>
              </a:rPr>
              <a:t>results</a:t>
            </a:r>
          </a:p>
          <a:p>
            <a:pPr marL="742950" lvl="1" indent="-285750" eaLnBrk="0" hangingPunct="0">
              <a:lnSpc>
                <a:spcPct val="150000"/>
              </a:lnSpc>
              <a:spcBef>
                <a:spcPct val="30000"/>
              </a:spcBef>
              <a:buClr>
                <a:srgbClr val="000099"/>
              </a:buClr>
              <a:buSzPct val="70000"/>
              <a:buFont typeface="Wingdings" pitchFamily="2" charset="2"/>
              <a:buNone/>
              <a:defRPr/>
            </a:pPr>
            <a:endParaRPr lang="en-US" altLang="zh-CN" sz="2000" b="0" kern="0" dirty="0" smtClean="0">
              <a:solidFill>
                <a:srgbClr val="333333"/>
              </a:solidFill>
              <a:latin typeface="+mn-lt"/>
              <a:ea typeface="宋体" pitchFamily="2" charset="-122"/>
            </a:endParaRPr>
          </a:p>
          <a:p>
            <a:pPr marL="285750" indent="-285750" algn="ctr" eaLnBrk="0" hangingPunct="0">
              <a:lnSpc>
                <a:spcPct val="85000"/>
              </a:lnSpc>
              <a:spcBef>
                <a:spcPct val="35000"/>
              </a:spcBef>
              <a:buClr>
                <a:srgbClr val="000099"/>
              </a:buClr>
              <a:buSzPct val="70000"/>
              <a:buFont typeface="Wingdings" pitchFamily="2" charset="2"/>
              <a:buNone/>
              <a:defRPr/>
            </a:pPr>
            <a:r>
              <a:rPr lang="en-US" altLang="zh-CN" sz="2000" b="0" kern="0" dirty="0">
                <a:solidFill>
                  <a:srgbClr val="FF3300"/>
                </a:solidFill>
                <a:ea typeface="宋体" pitchFamily="2" charset="-122"/>
                <a:cs typeface="Arial" pitchFamily="34" charset="0"/>
              </a:rPr>
              <a:t>By submitting a manuscript you are basically trying to sell your work to your community</a:t>
            </a:r>
            <a:endParaRPr lang="zh-CN" altLang="en-US" sz="2000" b="0" kern="0" dirty="0">
              <a:solidFill>
                <a:srgbClr val="FF3300"/>
              </a:solidFill>
              <a:ea typeface="宋体" pitchFamily="2" charset="-122"/>
              <a:cs typeface="Arial" pitchFamily="34" charset="0"/>
            </a:endParaRPr>
          </a:p>
          <a:p>
            <a:pPr marL="285750" indent="-285750" eaLnBrk="0" hangingPunct="0">
              <a:lnSpc>
                <a:spcPct val="85000"/>
              </a:lnSpc>
              <a:spcBef>
                <a:spcPct val="35000"/>
              </a:spcBef>
              <a:buClr>
                <a:srgbClr val="000099"/>
              </a:buClr>
              <a:buSzPct val="70000"/>
              <a:buFont typeface="Wingdings" pitchFamily="2" charset="2"/>
              <a:buNone/>
              <a:defRPr/>
            </a:pPr>
            <a:endParaRPr lang="en-US" altLang="zh-CN" sz="2000" b="0" kern="0" dirty="0">
              <a:solidFill>
                <a:srgbClr val="FF3300"/>
              </a:solidFill>
              <a:latin typeface="+mn-lt"/>
              <a:ea typeface="宋体" pitchFamily="2" charset="-122"/>
            </a:endParaRPr>
          </a:p>
        </p:txBody>
      </p:sp>
      <p:pic>
        <p:nvPicPr>
          <p:cNvPr id="5" name="Picture 4" descr="logo.png"/>
          <p:cNvPicPr>
            <a:picLocks noChangeAspect="1"/>
          </p:cNvPicPr>
          <p:nvPr/>
        </p:nvPicPr>
        <p:blipFill>
          <a:blip r:embed="rId3" cstate="print"/>
          <a:stretch>
            <a:fillRect/>
          </a:stretch>
        </p:blipFill>
        <p:spPr>
          <a:xfrm>
            <a:off x="6876256" y="110088"/>
            <a:ext cx="2088232" cy="694925"/>
          </a:xfrm>
          <a:prstGeom prst="rect">
            <a:avLst/>
          </a:prstGeom>
        </p:spPr>
      </p:pic>
    </p:spTree>
    <p:extLst>
      <p:ext uri="{BB962C8B-B14F-4D97-AF65-F5344CB8AC3E}">
        <p14:creationId xmlns:p14="http://schemas.microsoft.com/office/powerpoint/2010/main" val="3601635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fade">
                                      <p:cBhvr>
                                        <p:cTn id="7"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ormAutofit/>
          </a:bodyPr>
          <a:lstStyle/>
          <a:p>
            <a:pPr>
              <a:defRPr/>
            </a:pPr>
            <a:r>
              <a:rPr lang="en-US" sz="3600" b="1" dirty="0" smtClean="0">
                <a:solidFill>
                  <a:srgbClr val="5D9A3C"/>
                </a:solidFill>
                <a:latin typeface="Arial" pitchFamily="34" charset="0"/>
                <a:cs typeface="Arial" pitchFamily="34" charset="0"/>
              </a:rPr>
              <a:t>Practical Advice</a:t>
            </a:r>
          </a:p>
        </p:txBody>
      </p:sp>
      <p:sp>
        <p:nvSpPr>
          <p:cNvPr id="23555" name="Content Placeholder 2"/>
          <p:cNvSpPr>
            <a:spLocks noGrp="1"/>
          </p:cNvSpPr>
          <p:nvPr>
            <p:ph idx="1"/>
          </p:nvPr>
        </p:nvSpPr>
        <p:spPr>
          <a:xfrm>
            <a:off x="971550" y="1500188"/>
            <a:ext cx="7410450" cy="4449092"/>
          </a:xfrm>
        </p:spPr>
        <p:txBody>
          <a:bodyPr>
            <a:normAutofit/>
          </a:bodyPr>
          <a:lstStyle/>
          <a:p>
            <a:r>
              <a:rPr lang="en-GB" sz="2000" dirty="0" smtClean="0">
                <a:solidFill>
                  <a:srgbClr val="006699"/>
                </a:solidFill>
                <a:latin typeface="Arial" pitchFamily="34" charset="0"/>
                <a:cs typeface="Arial" pitchFamily="34" charset="0"/>
              </a:rPr>
              <a:t>Evaluate your research area</a:t>
            </a:r>
          </a:p>
          <a:p>
            <a:pPr lvl="1"/>
            <a:r>
              <a:rPr lang="en-GB" sz="1600" dirty="0" smtClean="0">
                <a:solidFill>
                  <a:srgbClr val="006699"/>
                </a:solidFill>
                <a:latin typeface="Arial" pitchFamily="34" charset="0"/>
                <a:cs typeface="Arial" pitchFamily="34" charset="0"/>
                <a:hlinkClick r:id="rId2"/>
              </a:rPr>
              <a:t>http://top25.sciencedirect.com/</a:t>
            </a:r>
            <a:endParaRPr lang="en-GB" sz="1600" dirty="0" smtClean="0">
              <a:solidFill>
                <a:srgbClr val="006699"/>
              </a:solidFill>
              <a:latin typeface="Arial" pitchFamily="34" charset="0"/>
              <a:cs typeface="Arial" pitchFamily="34" charset="0"/>
            </a:endParaRPr>
          </a:p>
          <a:p>
            <a:pPr lvl="1"/>
            <a:r>
              <a:rPr lang="en-GB" sz="1600" dirty="0" smtClean="0">
                <a:solidFill>
                  <a:srgbClr val="006699"/>
                </a:solidFill>
                <a:latin typeface="Arial" pitchFamily="34" charset="0"/>
                <a:cs typeface="Arial" pitchFamily="34" charset="0"/>
              </a:rPr>
              <a:t>Journals, authors, citations, publications per year (Scopus)</a:t>
            </a:r>
          </a:p>
          <a:p>
            <a:r>
              <a:rPr lang="en-GB" sz="2000" dirty="0" smtClean="0">
                <a:solidFill>
                  <a:srgbClr val="006699"/>
                </a:solidFill>
                <a:latin typeface="Arial" pitchFamily="34" charset="0"/>
                <a:cs typeface="Arial" pitchFamily="34" charset="0"/>
              </a:rPr>
              <a:t>Evaluate which journal is right for your article</a:t>
            </a:r>
          </a:p>
          <a:p>
            <a:pPr lvl="1"/>
            <a:r>
              <a:rPr lang="en-GB" sz="1600" dirty="0" smtClean="0">
                <a:solidFill>
                  <a:srgbClr val="006699"/>
                </a:solidFill>
                <a:latin typeface="Arial" pitchFamily="34" charset="0"/>
                <a:cs typeface="Arial" pitchFamily="34" charset="0"/>
              </a:rPr>
              <a:t>Impact Factor</a:t>
            </a:r>
          </a:p>
          <a:p>
            <a:pPr lvl="1"/>
            <a:r>
              <a:rPr lang="en-GB" sz="1600" dirty="0" smtClean="0">
                <a:solidFill>
                  <a:srgbClr val="006699"/>
                </a:solidFill>
                <a:latin typeface="Arial" pitchFamily="34" charset="0"/>
                <a:cs typeface="Arial" pitchFamily="34" charset="0"/>
              </a:rPr>
              <a:t>Alternative metrics (H-index, SNIP, </a:t>
            </a:r>
            <a:r>
              <a:rPr lang="en-GB" sz="1600" dirty="0" err="1" smtClean="0">
                <a:solidFill>
                  <a:srgbClr val="006699"/>
                </a:solidFill>
                <a:latin typeface="Arial" pitchFamily="34" charset="0"/>
                <a:cs typeface="Arial" pitchFamily="34" charset="0"/>
              </a:rPr>
              <a:t>SCImago</a:t>
            </a:r>
            <a:r>
              <a:rPr lang="en-GB" sz="1600" dirty="0" smtClean="0">
                <a:solidFill>
                  <a:srgbClr val="006699"/>
                </a:solidFill>
                <a:latin typeface="Arial" pitchFamily="34" charset="0"/>
                <a:cs typeface="Arial" pitchFamily="34" charset="0"/>
              </a:rPr>
              <a:t>)</a:t>
            </a:r>
          </a:p>
          <a:p>
            <a:pPr lvl="1"/>
            <a:r>
              <a:rPr lang="en-GB" sz="1600" dirty="0" smtClean="0">
                <a:solidFill>
                  <a:srgbClr val="006699"/>
                </a:solidFill>
                <a:latin typeface="Arial" pitchFamily="34" charset="0"/>
                <a:cs typeface="Arial" pitchFamily="34" charset="0"/>
              </a:rPr>
              <a:t>Journal </a:t>
            </a:r>
            <a:r>
              <a:rPr lang="en-GB" sz="1600" dirty="0" err="1" smtClean="0">
                <a:solidFill>
                  <a:srgbClr val="006699"/>
                </a:solidFill>
                <a:latin typeface="Arial" pitchFamily="34" charset="0"/>
                <a:cs typeface="Arial" pitchFamily="34" charset="0"/>
              </a:rPr>
              <a:t>Analyzer</a:t>
            </a:r>
            <a:r>
              <a:rPr lang="en-GB" sz="1600" dirty="0" smtClean="0">
                <a:solidFill>
                  <a:srgbClr val="006699"/>
                </a:solidFill>
                <a:latin typeface="Arial" pitchFamily="34" charset="0"/>
                <a:cs typeface="Arial" pitchFamily="34" charset="0"/>
              </a:rPr>
              <a:t> (Scopus)</a:t>
            </a:r>
          </a:p>
          <a:p>
            <a:r>
              <a:rPr lang="en-GB" sz="2000" dirty="0" smtClean="0">
                <a:solidFill>
                  <a:srgbClr val="006699"/>
                </a:solidFill>
                <a:latin typeface="Arial" pitchFamily="34" charset="0"/>
                <a:cs typeface="Arial" pitchFamily="34" charset="0"/>
              </a:rPr>
              <a:t>Find out more about the journals</a:t>
            </a:r>
          </a:p>
          <a:p>
            <a:pPr lvl="1"/>
            <a:r>
              <a:rPr lang="en-GB" sz="1600" dirty="0">
                <a:solidFill>
                  <a:srgbClr val="006699"/>
                </a:solidFill>
                <a:latin typeface="Arial" pitchFamily="34" charset="0"/>
                <a:cs typeface="Arial" pitchFamily="34" charset="0"/>
              </a:rPr>
              <a:t>Who are the editors?</a:t>
            </a:r>
          </a:p>
          <a:p>
            <a:pPr lvl="1"/>
            <a:r>
              <a:rPr lang="en-GB" sz="1600" dirty="0">
                <a:solidFill>
                  <a:srgbClr val="006699"/>
                </a:solidFill>
                <a:latin typeface="Arial" pitchFamily="34" charset="0"/>
                <a:cs typeface="Arial" pitchFamily="34" charset="0"/>
              </a:rPr>
              <a:t>Guide for authors </a:t>
            </a:r>
          </a:p>
          <a:p>
            <a:r>
              <a:rPr lang="en-GB" sz="2000" dirty="0" smtClean="0">
                <a:solidFill>
                  <a:srgbClr val="006699"/>
                </a:solidFill>
                <a:latin typeface="Arial" pitchFamily="34" charset="0"/>
                <a:cs typeface="Arial" pitchFamily="34" charset="0"/>
              </a:rPr>
              <a:t>Getting your paper noticed</a:t>
            </a:r>
          </a:p>
          <a:p>
            <a:pPr lvl="1"/>
            <a:r>
              <a:rPr lang="en-GB" sz="1600" dirty="0" smtClean="0">
                <a:solidFill>
                  <a:srgbClr val="006699"/>
                </a:solidFill>
                <a:latin typeface="Arial" pitchFamily="34" charset="0"/>
                <a:cs typeface="Arial" pitchFamily="34" charset="0"/>
              </a:rPr>
              <a:t>Cite Alert</a:t>
            </a:r>
          </a:p>
          <a:p>
            <a:pPr lvl="1"/>
            <a:r>
              <a:rPr lang="en-GB" sz="1600" dirty="0" smtClean="0">
                <a:solidFill>
                  <a:srgbClr val="006699"/>
                </a:solidFill>
                <a:latin typeface="Arial" pitchFamily="34" charset="0"/>
                <a:cs typeface="Arial" pitchFamily="34" charset="0"/>
              </a:rPr>
              <a:t>Article Usage Alert</a:t>
            </a:r>
          </a:p>
          <a:p>
            <a:pPr lvl="1"/>
            <a:endParaRPr lang="en-GB" sz="1600" dirty="0">
              <a:solidFill>
                <a:srgbClr val="006699"/>
              </a:solidFill>
              <a:latin typeface="Arial" pitchFamily="34" charset="0"/>
              <a:cs typeface="Arial" pitchFamily="34" charset="0"/>
            </a:endParaRPr>
          </a:p>
          <a:p>
            <a:pPr lvl="1"/>
            <a:endParaRPr lang="en-GB" sz="1600" dirty="0" smtClean="0">
              <a:solidFill>
                <a:srgbClr val="006699"/>
              </a:solidFill>
              <a:latin typeface="Arial" pitchFamily="34" charset="0"/>
              <a:cs typeface="Arial" pitchFamily="34" charset="0"/>
            </a:endParaRPr>
          </a:p>
          <a:p>
            <a:pPr lvl="1"/>
            <a:endParaRPr lang="en-GB" sz="1600" dirty="0" smtClean="0"/>
          </a:p>
        </p:txBody>
      </p:sp>
      <p:pic>
        <p:nvPicPr>
          <p:cNvPr id="23556" name="Picture 2" descr="SJR Scimago Journal R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131" y="2924175"/>
            <a:ext cx="18383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85897" y="3780329"/>
            <a:ext cx="678391"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ctr">
              <a:defRPr/>
            </a:pPr>
            <a:r>
              <a:rPr lang="en-GB" sz="3200" dirty="0">
                <a:latin typeface="Courier New" pitchFamily="49" charset="0"/>
                <a:cs typeface="Courier New" pitchFamily="49" charset="0"/>
              </a:rPr>
              <a:t>IF</a:t>
            </a:r>
          </a:p>
        </p:txBody>
      </p:sp>
      <p:pic>
        <p:nvPicPr>
          <p:cNvPr id="235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25" y="1287463"/>
            <a:ext cx="1677988"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9450" y="1700213"/>
            <a:ext cx="20812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logo.png"/>
          <p:cNvPicPr>
            <a:picLocks noChangeAspect="1"/>
          </p:cNvPicPr>
          <p:nvPr/>
        </p:nvPicPr>
        <p:blipFill>
          <a:blip r:embed="rId6" cstate="print"/>
          <a:stretch>
            <a:fillRect/>
          </a:stretch>
        </p:blipFill>
        <p:spPr>
          <a:xfrm>
            <a:off x="6876256" y="110088"/>
            <a:ext cx="2088232" cy="694925"/>
          </a:xfrm>
          <a:prstGeom prst="rect">
            <a:avLst/>
          </a:prstGeom>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016" y="4941168"/>
            <a:ext cx="188595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428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534" y="1008112"/>
            <a:ext cx="8341978" cy="50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2"/>
          <p:cNvSpPr>
            <a:spLocks noGrp="1" noChangeArrowheads="1"/>
          </p:cNvSpPr>
          <p:nvPr>
            <p:ph type="title"/>
          </p:nvPr>
        </p:nvSpPr>
        <p:spPr/>
        <p:txBody>
          <a:bodyPr>
            <a:normAutofit fontScale="90000"/>
          </a:bodyPr>
          <a:lstStyle/>
          <a:p>
            <a:pPr>
              <a:defRPr/>
            </a:pPr>
            <a:r>
              <a:rPr lang="en-GB" sz="3200" b="1" dirty="0" smtClean="0">
                <a:solidFill>
                  <a:srgbClr val="5D9A3C"/>
                </a:solidFill>
                <a:latin typeface="Arial" pitchFamily="34" charset="0"/>
                <a:cs typeface="Arial" pitchFamily="34" charset="0"/>
              </a:rPr>
              <a:t>Review the development of your research area</a:t>
            </a:r>
          </a:p>
        </p:txBody>
      </p:sp>
      <p:sp>
        <p:nvSpPr>
          <p:cNvPr id="27652" name="Rectangle 3"/>
          <p:cNvSpPr>
            <a:spLocks noGrp="1" noChangeArrowheads="1"/>
          </p:cNvSpPr>
          <p:nvPr>
            <p:ph type="body" sz="half" idx="1"/>
          </p:nvPr>
        </p:nvSpPr>
        <p:spPr/>
        <p:txBody>
          <a:bodyPr/>
          <a:lstStyle/>
          <a:p>
            <a:endParaRPr lang="en-US" altLang="zh-CN" dirty="0" smtClean="0">
              <a:latin typeface="Verdana" pitchFamily="34" charset="0"/>
              <a:ea typeface="宋体" pitchFamily="2" charset="-122"/>
            </a:endParaRPr>
          </a:p>
          <a:p>
            <a:endParaRPr lang="en-US" altLang="zh-CN" dirty="0" smtClean="0">
              <a:latin typeface="Verdana" pitchFamily="34" charset="0"/>
              <a:ea typeface="宋体" pitchFamily="2" charset="-122"/>
            </a:endParaRPr>
          </a:p>
          <a:p>
            <a:pPr lvl="1">
              <a:buFont typeface="Wingdings" pitchFamily="2" charset="2"/>
              <a:buNone/>
            </a:pPr>
            <a:endParaRPr lang="en-US" altLang="zh-CN" dirty="0" smtClean="0">
              <a:ea typeface="宋体" pitchFamily="2" charset="-122"/>
            </a:endParaRPr>
          </a:p>
          <a:p>
            <a:endParaRPr lang="en-GB" dirty="0" smtClean="0"/>
          </a:p>
        </p:txBody>
      </p:sp>
      <p:sp>
        <p:nvSpPr>
          <p:cNvPr id="27653" name="Line 7"/>
          <p:cNvSpPr>
            <a:spLocks noChangeShapeType="1"/>
          </p:cNvSpPr>
          <p:nvPr/>
        </p:nvSpPr>
        <p:spPr bwMode="auto">
          <a:xfrm>
            <a:off x="2339752" y="3356992"/>
            <a:ext cx="1800200" cy="216024"/>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4" name="Text Box 8"/>
          <p:cNvSpPr txBox="1">
            <a:spLocks noChangeArrowheads="1"/>
          </p:cNvSpPr>
          <p:nvPr/>
        </p:nvSpPr>
        <p:spPr bwMode="auto">
          <a:xfrm>
            <a:off x="1835696" y="5663570"/>
            <a:ext cx="6336704" cy="861774"/>
          </a:xfrm>
          <a:prstGeom prst="rect">
            <a:avLst/>
          </a:prstGeom>
          <a:solidFill>
            <a:schemeClr val="bg1"/>
          </a:solidFill>
          <a:ln w="28575">
            <a:solidFill>
              <a:srgbClr val="FF3300"/>
            </a:solidFill>
            <a:miter lim="800000"/>
            <a:headEnd/>
            <a:tailEnd/>
          </a:ln>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spcBef>
                <a:spcPct val="50000"/>
              </a:spcBef>
            </a:pPr>
            <a:r>
              <a:rPr lang="de-DE" sz="2000" dirty="0">
                <a:solidFill>
                  <a:srgbClr val="FF3300"/>
                </a:solidFill>
                <a:latin typeface="Calibri" pitchFamily="34" charset="0"/>
              </a:rPr>
              <a:t>Check the phase in the life-cycle of your research topic. </a:t>
            </a:r>
          </a:p>
          <a:p>
            <a:pPr eaLnBrk="1" hangingPunct="1">
              <a:spcBef>
                <a:spcPct val="50000"/>
              </a:spcBef>
            </a:pPr>
            <a:r>
              <a:rPr lang="de-DE" sz="2000" dirty="0">
                <a:solidFill>
                  <a:srgbClr val="FF3300"/>
                </a:solidFill>
                <a:latin typeface="Calibri" pitchFamily="34" charset="0"/>
              </a:rPr>
              <a:t>N.B. Decline may be caused by backlog in publication</a:t>
            </a:r>
          </a:p>
        </p:txBody>
      </p:sp>
      <p:sp>
        <p:nvSpPr>
          <p:cNvPr id="27655" name="Rectangle 9"/>
          <p:cNvSpPr>
            <a:spLocks noChangeArrowheads="1"/>
          </p:cNvSpPr>
          <p:nvPr/>
        </p:nvSpPr>
        <p:spPr bwMode="auto">
          <a:xfrm>
            <a:off x="7016750" y="1147763"/>
            <a:ext cx="723900" cy="746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de-DE"/>
          </a:p>
        </p:txBody>
      </p:sp>
      <p:sp>
        <p:nvSpPr>
          <p:cNvPr id="27656" name="Rounded Rectangle 10"/>
          <p:cNvSpPr>
            <a:spLocks noChangeArrowheads="1"/>
          </p:cNvSpPr>
          <p:nvPr/>
        </p:nvSpPr>
        <p:spPr bwMode="auto">
          <a:xfrm>
            <a:off x="864097" y="2551210"/>
            <a:ext cx="1475655" cy="87779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3160965"/>
            <a:ext cx="3178318" cy="1643832"/>
          </a:xfrm>
          <a:prstGeom prst="rect">
            <a:avLst/>
          </a:prstGeom>
          <a:noFill/>
          <a:ln w="254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80156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827088" y="476250"/>
            <a:ext cx="7620000" cy="685800"/>
          </a:xfrm>
          <a:noFill/>
        </p:spPr>
        <p:txBody>
          <a:bodyPr/>
          <a:lstStyle/>
          <a:p>
            <a:pPr>
              <a:defRPr/>
            </a:pPr>
            <a:r>
              <a:rPr lang="en-US" altLang="zh-CN" sz="3200" b="1" dirty="0" smtClean="0">
                <a:solidFill>
                  <a:srgbClr val="5D9A3C"/>
                </a:solidFill>
                <a:latin typeface="Arial" pitchFamily="34" charset="0"/>
                <a:ea typeface="宋体" pitchFamily="2" charset="-122"/>
                <a:cs typeface="Arial" pitchFamily="34" charset="0"/>
              </a:rPr>
              <a:t>Choose </a:t>
            </a:r>
            <a:r>
              <a:rPr lang="en-US" altLang="zh-CN" sz="3200" b="1" dirty="0">
                <a:solidFill>
                  <a:srgbClr val="5D9A3C"/>
                </a:solidFill>
                <a:latin typeface="Arial" pitchFamily="34" charset="0"/>
                <a:ea typeface="宋体" pitchFamily="2" charset="-122"/>
                <a:cs typeface="Arial" pitchFamily="34" charset="0"/>
              </a:rPr>
              <a:t>the right journal</a:t>
            </a:r>
          </a:p>
        </p:txBody>
      </p:sp>
      <p:sp>
        <p:nvSpPr>
          <p:cNvPr id="28675" name="Rectangle 37"/>
          <p:cNvSpPr>
            <a:spLocks noGrp="1" noChangeArrowheads="1"/>
          </p:cNvSpPr>
          <p:nvPr>
            <p:ph type="body" sz="half" idx="2"/>
          </p:nvPr>
        </p:nvSpPr>
        <p:spPr>
          <a:xfrm>
            <a:off x="4448175" y="1419620"/>
            <a:ext cx="4156075" cy="3737572"/>
          </a:xfrm>
        </p:spPr>
        <p:txBody>
          <a:bodyPr>
            <a:normAutofit/>
          </a:bodyPr>
          <a:lstStyle/>
          <a:p>
            <a:pPr>
              <a:buFont typeface="Wingdings" pitchFamily="2" charset="2"/>
              <a:buNone/>
            </a:pPr>
            <a:r>
              <a:rPr lang="en-GB" sz="2000" dirty="0" smtClean="0">
                <a:solidFill>
                  <a:schemeClr val="tx2"/>
                </a:solidFill>
                <a:latin typeface="Arial" pitchFamily="34" charset="0"/>
                <a:cs typeface="Arial" pitchFamily="34" charset="0"/>
              </a:rPr>
              <a:t>Do not just “descend the stairs”</a:t>
            </a:r>
          </a:p>
          <a:p>
            <a:pPr>
              <a:buFont typeface="Wingdings" pitchFamily="2" charset="2"/>
              <a:buNone/>
            </a:pPr>
            <a:r>
              <a:rPr lang="en-GB" sz="2000" dirty="0" smtClean="0">
                <a:solidFill>
                  <a:schemeClr val="tx2"/>
                </a:solidFill>
                <a:latin typeface="Arial" pitchFamily="34" charset="0"/>
                <a:cs typeface="Arial" pitchFamily="34" charset="0"/>
              </a:rPr>
              <a:t>Top journals</a:t>
            </a:r>
          </a:p>
          <a:p>
            <a:pPr>
              <a:buFont typeface="Wingdings" pitchFamily="2" charset="2"/>
              <a:buNone/>
            </a:pPr>
            <a:r>
              <a:rPr lang="en-GB" sz="2000" dirty="0" smtClean="0">
                <a:solidFill>
                  <a:schemeClr val="tx2"/>
                </a:solidFill>
                <a:latin typeface="Arial" pitchFamily="34" charset="0"/>
                <a:cs typeface="Arial" pitchFamily="34" charset="0"/>
              </a:rPr>
              <a:t>	Nature, Science, Lancet, NEJM</a:t>
            </a:r>
          </a:p>
          <a:p>
            <a:pPr>
              <a:buFont typeface="Wingdings" pitchFamily="2" charset="2"/>
              <a:buNone/>
            </a:pPr>
            <a:endParaRPr lang="en-GB" sz="2000" dirty="0" smtClean="0">
              <a:solidFill>
                <a:schemeClr val="tx2"/>
              </a:solidFill>
              <a:latin typeface="Arial" pitchFamily="34" charset="0"/>
              <a:cs typeface="Arial" pitchFamily="34" charset="0"/>
            </a:endParaRPr>
          </a:p>
          <a:p>
            <a:pPr>
              <a:buFont typeface="Wingdings" pitchFamily="2" charset="2"/>
              <a:buNone/>
            </a:pPr>
            <a:r>
              <a:rPr lang="en-GB" sz="2000" dirty="0" smtClean="0">
                <a:solidFill>
                  <a:schemeClr val="tx2"/>
                </a:solidFill>
                <a:latin typeface="Arial" pitchFamily="34" charset="0"/>
                <a:cs typeface="Arial" pitchFamily="34" charset="0"/>
              </a:rPr>
              <a:t>Field-specific top journals</a:t>
            </a:r>
          </a:p>
          <a:p>
            <a:pPr>
              <a:buFont typeface="Wingdings" pitchFamily="2" charset="2"/>
              <a:buNone/>
            </a:pPr>
            <a:endParaRPr lang="en-GB" sz="2000" dirty="0" smtClean="0">
              <a:solidFill>
                <a:schemeClr val="tx2"/>
              </a:solidFill>
              <a:latin typeface="Arial" pitchFamily="34" charset="0"/>
              <a:cs typeface="Arial" pitchFamily="34" charset="0"/>
            </a:endParaRPr>
          </a:p>
          <a:p>
            <a:pPr>
              <a:buFont typeface="Wingdings" pitchFamily="2" charset="2"/>
              <a:buNone/>
            </a:pPr>
            <a:r>
              <a:rPr lang="en-GB" sz="2000" dirty="0" smtClean="0">
                <a:solidFill>
                  <a:schemeClr val="tx2"/>
                </a:solidFill>
                <a:latin typeface="Arial" pitchFamily="34" charset="0"/>
                <a:cs typeface="Arial" pitchFamily="34" charset="0"/>
              </a:rPr>
              <a:t>Other field-specific journals</a:t>
            </a:r>
          </a:p>
          <a:p>
            <a:pPr>
              <a:buFont typeface="Wingdings" pitchFamily="2" charset="2"/>
              <a:buNone/>
            </a:pPr>
            <a:endParaRPr lang="en-GB" sz="2000" dirty="0" smtClean="0">
              <a:solidFill>
                <a:schemeClr val="tx2"/>
              </a:solidFill>
              <a:latin typeface="Arial" pitchFamily="34" charset="0"/>
              <a:cs typeface="Arial" pitchFamily="34" charset="0"/>
            </a:endParaRPr>
          </a:p>
          <a:p>
            <a:pPr>
              <a:buFont typeface="Wingdings" pitchFamily="2" charset="2"/>
              <a:buNone/>
            </a:pPr>
            <a:r>
              <a:rPr lang="en-GB" sz="2000" dirty="0" smtClean="0">
                <a:solidFill>
                  <a:schemeClr val="tx2"/>
                </a:solidFill>
                <a:latin typeface="Arial" pitchFamily="34" charset="0"/>
                <a:cs typeface="Arial" pitchFamily="34" charset="0"/>
              </a:rPr>
              <a:t>National journals</a:t>
            </a:r>
          </a:p>
        </p:txBody>
      </p:sp>
      <p:pic>
        <p:nvPicPr>
          <p:cNvPr id="28676" name="Picture 35" descr="lad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285875"/>
            <a:ext cx="2814637"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AutoShape 38"/>
          <p:cNvSpPr>
            <a:spLocks noChangeArrowheads="1"/>
          </p:cNvSpPr>
          <p:nvPr/>
        </p:nvSpPr>
        <p:spPr bwMode="auto">
          <a:xfrm>
            <a:off x="4932363" y="2493144"/>
            <a:ext cx="552450" cy="431800"/>
          </a:xfrm>
          <a:prstGeom prst="downArrow">
            <a:avLst>
              <a:gd name="adj1" fmla="val 50000"/>
              <a:gd name="adj2" fmla="val 25000"/>
            </a:avLst>
          </a:prstGeom>
          <a:solidFill>
            <a:srgbClr val="FF9900"/>
          </a:solidFill>
          <a:ln w="9525">
            <a:solidFill>
              <a:schemeClr val="tx1"/>
            </a:solidFill>
            <a:miter lim="800000"/>
            <a:headEnd/>
            <a:tailEnd/>
          </a:ln>
        </p:spPr>
        <p:txBody>
          <a:bodyPr vert="eaVert" wrap="none" anchor="ctr"/>
          <a:lstStyle/>
          <a:p>
            <a:pPr algn="ctr"/>
            <a:endParaRPr lang="en-US"/>
          </a:p>
        </p:txBody>
      </p:sp>
      <p:sp>
        <p:nvSpPr>
          <p:cNvPr id="28678" name="AutoShape 39"/>
          <p:cNvSpPr>
            <a:spLocks noChangeArrowheads="1"/>
          </p:cNvSpPr>
          <p:nvPr/>
        </p:nvSpPr>
        <p:spPr bwMode="auto">
          <a:xfrm>
            <a:off x="4932363" y="3213224"/>
            <a:ext cx="552450" cy="431800"/>
          </a:xfrm>
          <a:prstGeom prst="downArrow">
            <a:avLst>
              <a:gd name="adj1" fmla="val 50000"/>
              <a:gd name="adj2" fmla="val 25000"/>
            </a:avLst>
          </a:prstGeom>
          <a:solidFill>
            <a:srgbClr val="FF9900"/>
          </a:solidFill>
          <a:ln w="9525">
            <a:solidFill>
              <a:schemeClr val="tx1"/>
            </a:solidFill>
            <a:miter lim="800000"/>
            <a:headEnd/>
            <a:tailEnd/>
          </a:ln>
        </p:spPr>
        <p:txBody>
          <a:bodyPr vert="eaVert" wrap="none" anchor="ctr"/>
          <a:lstStyle/>
          <a:p>
            <a:pPr algn="ctr"/>
            <a:endParaRPr lang="en-US"/>
          </a:p>
        </p:txBody>
      </p:sp>
      <p:sp>
        <p:nvSpPr>
          <p:cNvPr id="28679" name="AutoShape 40"/>
          <p:cNvSpPr>
            <a:spLocks noChangeArrowheads="1"/>
          </p:cNvSpPr>
          <p:nvPr/>
        </p:nvSpPr>
        <p:spPr bwMode="auto">
          <a:xfrm>
            <a:off x="4932363" y="4005312"/>
            <a:ext cx="552450" cy="431800"/>
          </a:xfrm>
          <a:prstGeom prst="downArrow">
            <a:avLst>
              <a:gd name="adj1" fmla="val 50000"/>
              <a:gd name="adj2" fmla="val 25000"/>
            </a:avLst>
          </a:prstGeom>
          <a:solidFill>
            <a:srgbClr val="FF9900"/>
          </a:solidFill>
          <a:ln w="9525">
            <a:solidFill>
              <a:schemeClr val="tx1"/>
            </a:solidFill>
            <a:miter lim="800000"/>
            <a:headEnd/>
            <a:tailEnd/>
          </a:ln>
        </p:spPr>
        <p:txBody>
          <a:bodyPr vert="eaVert" wrap="none" anchor="ctr"/>
          <a:lstStyle/>
          <a:p>
            <a:pPr algn="ctr"/>
            <a:endParaRPr lang="en-US"/>
          </a:p>
        </p:txBody>
      </p:sp>
      <p:sp>
        <p:nvSpPr>
          <p:cNvPr id="9" name="TextBox 8"/>
          <p:cNvSpPr txBox="1"/>
          <p:nvPr/>
        </p:nvSpPr>
        <p:spPr>
          <a:xfrm>
            <a:off x="323528" y="5429250"/>
            <a:ext cx="7858125" cy="1089529"/>
          </a:xfrm>
          <a:prstGeom prst="rect">
            <a:avLst/>
          </a:prstGeom>
          <a:noFill/>
          <a:ln>
            <a:solidFill>
              <a:schemeClr val="bg2"/>
            </a:solidFill>
          </a:ln>
        </p:spPr>
        <p:txBody>
          <a:bodyPr>
            <a:spAutoFit/>
          </a:bodyPr>
          <a:lstStyle/>
          <a:p>
            <a:pPr>
              <a:lnSpc>
                <a:spcPct val="90000"/>
              </a:lnSpc>
              <a:defRPr/>
            </a:pPr>
            <a:r>
              <a:rPr lang="en-US" altLang="zh-CN" b="0" dirty="0">
                <a:solidFill>
                  <a:schemeClr val="tx2"/>
                </a:solidFill>
                <a:ea typeface="宋体" charset="-122"/>
                <a:cs typeface="Arial" pitchFamily="34" charset="0"/>
              </a:rPr>
              <a:t>DO NOT gamble by submitting your manuscript to more than one journal at a </a:t>
            </a:r>
            <a:r>
              <a:rPr lang="en-US" altLang="zh-CN" b="0" dirty="0" smtClean="0">
                <a:solidFill>
                  <a:schemeClr val="tx2"/>
                </a:solidFill>
                <a:ea typeface="宋体" charset="-122"/>
                <a:cs typeface="Arial" pitchFamily="34" charset="0"/>
              </a:rPr>
              <a:t>time.</a:t>
            </a:r>
          </a:p>
          <a:p>
            <a:pPr>
              <a:lnSpc>
                <a:spcPct val="90000"/>
              </a:lnSpc>
              <a:defRPr/>
            </a:pPr>
            <a:r>
              <a:rPr lang="en-US" altLang="zh-CN" b="0" dirty="0" smtClean="0">
                <a:solidFill>
                  <a:schemeClr val="tx2"/>
                </a:solidFill>
                <a:ea typeface="宋体" charset="-122"/>
                <a:cs typeface="Arial" pitchFamily="34" charset="0"/>
              </a:rPr>
              <a:t>International </a:t>
            </a:r>
            <a:r>
              <a:rPr lang="en-US" altLang="zh-CN" b="0" dirty="0">
                <a:solidFill>
                  <a:schemeClr val="tx2"/>
                </a:solidFill>
                <a:ea typeface="宋体" charset="-122"/>
                <a:cs typeface="Arial" pitchFamily="34" charset="0"/>
              </a:rPr>
              <a:t>ethics standards prohibit multiple/simultaneous submissions, </a:t>
            </a:r>
            <a:r>
              <a:rPr lang="en-US" altLang="zh-CN" b="0" dirty="0" smtClean="0">
                <a:solidFill>
                  <a:schemeClr val="tx2"/>
                </a:solidFill>
                <a:ea typeface="宋体" charset="-122"/>
                <a:cs typeface="Arial" pitchFamily="34" charset="0"/>
              </a:rPr>
              <a:t>and </a:t>
            </a:r>
            <a:r>
              <a:rPr lang="en-US" altLang="zh-CN" b="0" dirty="0">
                <a:solidFill>
                  <a:schemeClr val="tx2"/>
                </a:solidFill>
                <a:ea typeface="宋体" charset="-122"/>
                <a:cs typeface="Arial" pitchFamily="34" charset="0"/>
              </a:rPr>
              <a:t>editors DO find out! </a:t>
            </a:r>
            <a:endParaRPr lang="en-GB" dirty="0">
              <a:solidFill>
                <a:schemeClr val="tx2"/>
              </a:solidFill>
              <a:cs typeface="Arial" pitchFamily="34" charset="0"/>
            </a:endParaRPr>
          </a:p>
        </p:txBody>
      </p:sp>
      <p:pic>
        <p:nvPicPr>
          <p:cNvPr id="10" name="Picture 9" descr="logo.png"/>
          <p:cNvPicPr>
            <a:picLocks noChangeAspect="1"/>
          </p:cNvPicPr>
          <p:nvPr/>
        </p:nvPicPr>
        <p:blipFill>
          <a:blip r:embed="rId4" cstate="print"/>
          <a:stretch>
            <a:fillRect/>
          </a:stretch>
        </p:blipFill>
        <p:spPr>
          <a:xfrm>
            <a:off x="6876256" y="110088"/>
            <a:ext cx="2088232" cy="694925"/>
          </a:xfrm>
          <a:prstGeom prst="rect">
            <a:avLst/>
          </a:prstGeom>
        </p:spPr>
      </p:pic>
    </p:spTree>
    <p:extLst>
      <p:ext uri="{BB962C8B-B14F-4D97-AF65-F5344CB8AC3E}">
        <p14:creationId xmlns:p14="http://schemas.microsoft.com/office/powerpoint/2010/main" val="703057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png"/>
          <p:cNvPicPr>
            <a:picLocks noChangeAspect="1"/>
          </p:cNvPicPr>
          <p:nvPr/>
        </p:nvPicPr>
        <p:blipFill>
          <a:blip r:embed="rId3" cstate="print"/>
          <a:srcRect t="5901"/>
          <a:stretch>
            <a:fillRect/>
          </a:stretch>
        </p:blipFill>
        <p:spPr>
          <a:xfrm>
            <a:off x="2843808" y="39001"/>
            <a:ext cx="6336705" cy="6858001"/>
          </a:xfrm>
          <a:prstGeom prst="rect">
            <a:avLst/>
          </a:prstGeom>
        </p:spPr>
      </p:pic>
      <p:sp>
        <p:nvSpPr>
          <p:cNvPr id="5" name="Title 1"/>
          <p:cNvSpPr txBox="1">
            <a:spLocks/>
          </p:cNvSpPr>
          <p:nvPr/>
        </p:nvSpPr>
        <p:spPr>
          <a:xfrm>
            <a:off x="251520" y="427038"/>
            <a:ext cx="86409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5D9A3C"/>
                </a:solidFill>
                <a:latin typeface="Arial" pitchFamily="34" charset="0"/>
                <a:cs typeface="Arial" pitchFamily="34" charset="0"/>
              </a:rPr>
              <a:t>What will we cover in this workshop?</a:t>
            </a:r>
          </a:p>
        </p:txBody>
      </p:sp>
      <p:pic>
        <p:nvPicPr>
          <p:cNvPr id="10" name="Picture 9" descr="logo.png"/>
          <p:cNvPicPr>
            <a:picLocks noChangeAspect="1"/>
          </p:cNvPicPr>
          <p:nvPr/>
        </p:nvPicPr>
        <p:blipFill>
          <a:blip r:embed="rId4" cstate="print"/>
          <a:srcRect/>
          <a:stretch>
            <a:fillRect/>
          </a:stretch>
        </p:blipFill>
        <p:spPr bwMode="auto">
          <a:xfrm>
            <a:off x="6875463" y="115888"/>
            <a:ext cx="2089150" cy="695325"/>
          </a:xfrm>
          <a:prstGeom prst="rect">
            <a:avLst/>
          </a:prstGeom>
          <a:noFill/>
          <a:ln w="9525">
            <a:noFill/>
            <a:miter lim="800000"/>
            <a:headEnd/>
            <a:tailEnd/>
          </a:ln>
        </p:spPr>
      </p:pic>
      <p:sp>
        <p:nvSpPr>
          <p:cNvPr id="4" name="Rectangle 3"/>
          <p:cNvSpPr/>
          <p:nvPr/>
        </p:nvSpPr>
        <p:spPr>
          <a:xfrm>
            <a:off x="111680" y="1556792"/>
            <a:ext cx="9212847" cy="5201424"/>
          </a:xfrm>
          <a:prstGeom prst="rect">
            <a:avLst/>
          </a:prstGeom>
        </p:spPr>
        <p:txBody>
          <a:bodyPr wrap="square">
            <a:spAutoFit/>
          </a:bodyPr>
          <a:lstStyle/>
          <a:p>
            <a:pPr marL="1143000" lvl="2" indent="-454025" defTabSz="4732020">
              <a:lnSpc>
                <a:spcPct val="200000"/>
              </a:lnSpc>
              <a:buFont typeface="Arial" pitchFamily="34" charset="0"/>
              <a:buChar char="•"/>
              <a:defRPr/>
            </a:pPr>
            <a:r>
              <a:rPr lang="en-GB" dirty="0">
                <a:solidFill>
                  <a:srgbClr val="07779D"/>
                </a:solidFill>
                <a:cs typeface="Arial" pitchFamily="34" charset="0"/>
              </a:rPr>
              <a:t>Understanding scholarly publishing</a:t>
            </a:r>
          </a:p>
          <a:p>
            <a:pPr marL="1143000" lvl="2" indent="-454025" defTabSz="4732020">
              <a:lnSpc>
                <a:spcPct val="200000"/>
              </a:lnSpc>
              <a:buFont typeface="Arial" pitchFamily="34" charset="0"/>
              <a:buChar char="•"/>
              <a:defRPr/>
            </a:pPr>
            <a:r>
              <a:rPr lang="en-GB" dirty="0" smtClean="0">
                <a:solidFill>
                  <a:srgbClr val="07779D"/>
                </a:solidFill>
                <a:cs typeface="Arial" pitchFamily="34" charset="0"/>
              </a:rPr>
              <a:t>How to get published</a:t>
            </a:r>
          </a:p>
          <a:p>
            <a:pPr marL="1143000" lvl="2" indent="-454025" defTabSz="4732020">
              <a:lnSpc>
                <a:spcPct val="200000"/>
              </a:lnSpc>
              <a:buFont typeface="Arial" pitchFamily="34" charset="0"/>
              <a:buChar char="•"/>
              <a:defRPr/>
            </a:pPr>
            <a:r>
              <a:rPr lang="en-GB" dirty="0" smtClean="0">
                <a:solidFill>
                  <a:srgbClr val="07779D"/>
                </a:solidFill>
                <a:cs typeface="Arial" pitchFamily="34" charset="0"/>
              </a:rPr>
              <a:t>How to structure your article</a:t>
            </a:r>
          </a:p>
          <a:p>
            <a:pPr marL="1143000" lvl="2" indent="-454025" defTabSz="4732020">
              <a:lnSpc>
                <a:spcPct val="200000"/>
              </a:lnSpc>
              <a:buFont typeface="Arial" pitchFamily="34" charset="0"/>
              <a:buChar char="•"/>
              <a:defRPr/>
            </a:pPr>
            <a:r>
              <a:rPr lang="en-GB" dirty="0" smtClean="0">
                <a:solidFill>
                  <a:srgbClr val="07779D"/>
                </a:solidFill>
                <a:cs typeface="Arial" pitchFamily="34" charset="0"/>
              </a:rPr>
              <a:t>How not to Publish </a:t>
            </a:r>
            <a:r>
              <a:rPr lang="en-GB" sz="2400" dirty="0" smtClean="0">
                <a:solidFill>
                  <a:srgbClr val="07779D"/>
                </a:solidFill>
                <a:cs typeface="Arial" pitchFamily="34" charset="0"/>
              </a:rPr>
              <a:t>- </a:t>
            </a:r>
            <a:r>
              <a:rPr lang="en-GB" sz="1600" dirty="0" smtClean="0">
                <a:solidFill>
                  <a:srgbClr val="07779D"/>
                </a:solidFill>
                <a:cs typeface="Arial" pitchFamily="34" charset="0"/>
              </a:rPr>
              <a:t>publishing </a:t>
            </a:r>
            <a:r>
              <a:rPr lang="en-GB" sz="1600" dirty="0">
                <a:solidFill>
                  <a:srgbClr val="07779D"/>
                </a:solidFill>
                <a:cs typeface="Arial" pitchFamily="34" charset="0"/>
              </a:rPr>
              <a:t>ethics </a:t>
            </a:r>
            <a:endParaRPr lang="en-GB" sz="1600" dirty="0" smtClean="0">
              <a:solidFill>
                <a:srgbClr val="07779D"/>
              </a:solidFill>
              <a:cs typeface="Arial" pitchFamily="34" charset="0"/>
            </a:endParaRPr>
          </a:p>
          <a:p>
            <a:pPr marL="1143000" lvl="2" indent="-454025" defTabSz="4732020">
              <a:lnSpc>
                <a:spcPct val="200000"/>
              </a:lnSpc>
              <a:buFont typeface="Arial" pitchFamily="34" charset="0"/>
              <a:buChar char="•"/>
              <a:defRPr/>
            </a:pPr>
            <a:r>
              <a:rPr lang="en-GB" dirty="0" smtClean="0">
                <a:solidFill>
                  <a:srgbClr val="07779D"/>
                </a:solidFill>
                <a:cs typeface="Arial" pitchFamily="34" charset="0"/>
              </a:rPr>
              <a:t>Document management: </a:t>
            </a:r>
            <a:r>
              <a:rPr lang="en-GB" dirty="0" err="1" smtClean="0">
                <a:solidFill>
                  <a:srgbClr val="07779D"/>
                </a:solidFill>
                <a:cs typeface="Arial" pitchFamily="34" charset="0"/>
              </a:rPr>
              <a:t>Mendeley</a:t>
            </a:r>
            <a:endParaRPr lang="en-GB" dirty="0" smtClean="0">
              <a:solidFill>
                <a:srgbClr val="07779D"/>
              </a:solidFill>
              <a:cs typeface="Arial" pitchFamily="34" charset="0"/>
            </a:endParaRPr>
          </a:p>
          <a:p>
            <a:pPr marL="1143000" lvl="2" indent="-454025" defTabSz="4732020">
              <a:lnSpc>
                <a:spcPct val="200000"/>
              </a:lnSpc>
              <a:buFont typeface="Arial" pitchFamily="34" charset="0"/>
              <a:buChar char="•"/>
              <a:defRPr/>
            </a:pPr>
            <a:endParaRPr lang="en-GB" dirty="0" smtClean="0">
              <a:solidFill>
                <a:srgbClr val="07779D"/>
              </a:solidFill>
              <a:cs typeface="Arial" pitchFamily="34" charset="0"/>
            </a:endParaRPr>
          </a:p>
          <a:p>
            <a:pPr marL="688975" lvl="2" defTabSz="4732020">
              <a:lnSpc>
                <a:spcPct val="200000"/>
              </a:lnSpc>
              <a:defRPr/>
            </a:pPr>
            <a:r>
              <a:rPr lang="en-GB" u="sng" dirty="0" smtClean="0">
                <a:solidFill>
                  <a:srgbClr val="07779D"/>
                </a:solidFill>
                <a:cs typeface="Arial" pitchFamily="34" charset="0"/>
              </a:rPr>
              <a:t>Afternoon:</a:t>
            </a:r>
          </a:p>
          <a:p>
            <a:pPr marL="1143000" lvl="2" indent="-454025" defTabSz="4732020">
              <a:lnSpc>
                <a:spcPct val="200000"/>
              </a:lnSpc>
              <a:buFont typeface="Arial" pitchFamily="34" charset="0"/>
              <a:buChar char="•"/>
              <a:defRPr/>
            </a:pPr>
            <a:r>
              <a:rPr lang="en-GB" dirty="0" smtClean="0">
                <a:solidFill>
                  <a:srgbClr val="07779D"/>
                </a:solidFill>
                <a:cs typeface="Arial" pitchFamily="34" charset="0"/>
              </a:rPr>
              <a:t>Peer </a:t>
            </a:r>
            <a:r>
              <a:rPr lang="en-GB" dirty="0" err="1" smtClean="0">
                <a:solidFill>
                  <a:srgbClr val="07779D"/>
                </a:solidFill>
                <a:cs typeface="Arial" pitchFamily="34" charset="0"/>
              </a:rPr>
              <a:t>Reveiw</a:t>
            </a:r>
            <a:endParaRPr lang="en-GB" dirty="0" smtClean="0">
              <a:solidFill>
                <a:srgbClr val="07779D"/>
              </a:solidFill>
              <a:cs typeface="Arial" pitchFamily="34" charset="0"/>
            </a:endParaRPr>
          </a:p>
          <a:p>
            <a:pPr marL="1143000" lvl="2" indent="-454025" defTabSz="4732020">
              <a:lnSpc>
                <a:spcPct val="200000"/>
              </a:lnSpc>
              <a:buFont typeface="Arial" pitchFamily="34" charset="0"/>
              <a:buChar char="•"/>
              <a:defRPr/>
            </a:pPr>
            <a:endParaRPr lang="en-GB" sz="1600" dirty="0" smtClean="0">
              <a:solidFill>
                <a:srgbClr val="07779D"/>
              </a:solidFill>
              <a:cs typeface="Arial" pitchFamily="34" charset="0"/>
            </a:endParaRPr>
          </a:p>
        </p:txBody>
      </p:sp>
      <p:sp>
        <p:nvSpPr>
          <p:cNvPr id="8" name="Slide Number Placeholder 7"/>
          <p:cNvSpPr>
            <a:spLocks noGrp="1"/>
          </p:cNvSpPr>
          <p:nvPr>
            <p:ph type="sldNum" sz="quarter" idx="12"/>
          </p:nvPr>
        </p:nvSpPr>
        <p:spPr>
          <a:xfrm>
            <a:off x="-1044624" y="6356350"/>
            <a:ext cx="2133600" cy="365125"/>
          </a:xfrm>
        </p:spPr>
        <p:txBody>
          <a:bodyPr/>
          <a:lstStyle/>
          <a:p>
            <a:fld id="{226E72EA-ABB5-4628-ABFB-C9FD4CF0454F}" type="slidenum">
              <a:rPr lang="en-GB" smtClean="0">
                <a:solidFill>
                  <a:prstClr val="black">
                    <a:tint val="75000"/>
                  </a:prstClr>
                </a:solidFill>
              </a:rPr>
              <a:pPr/>
              <a:t>2</a:t>
            </a:fld>
            <a:endParaRPr lang="en-GB" dirty="0">
              <a:solidFill>
                <a:prstClr val="black">
                  <a:tint val="75000"/>
                </a:prstClr>
              </a:solidFill>
            </a:endParaRPr>
          </a:p>
        </p:txBody>
      </p:sp>
      <p:pic>
        <p:nvPicPr>
          <p:cNvPr id="9" name="Picture 2" descr="U:\SOCIAL MEDIA\Extra Images\Open-Access-Logo-Medium.jpg"/>
          <p:cNvPicPr>
            <a:picLocks noChangeAspect="1" noChangeArrowheads="1"/>
          </p:cNvPicPr>
          <p:nvPr/>
        </p:nvPicPr>
        <p:blipFill>
          <a:blip r:embed="rId5" cstate="print"/>
          <a:srcRect/>
          <a:stretch>
            <a:fillRect/>
          </a:stretch>
        </p:blipFill>
        <p:spPr bwMode="auto">
          <a:xfrm>
            <a:off x="7596336" y="6120720"/>
            <a:ext cx="624658" cy="548640"/>
          </a:xfrm>
          <a:prstGeom prst="rect">
            <a:avLst/>
          </a:prstGeom>
          <a:noFill/>
        </p:spPr>
      </p:pic>
      <p:pic>
        <p:nvPicPr>
          <p:cNvPr id="6146" name="Picture 2" descr="C:\Users\stadti\Pictures\AM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0778" y="1844824"/>
            <a:ext cx="1565718" cy="20876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Journal of Hydrology">
            <a:hlinkClick r:id="rId7" tooltip="View Journal of Hydrology Articles"/>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1569" y="2852936"/>
            <a:ext cx="1548863" cy="207805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arth-Science Reviews">
            <a:hlinkClick r:id="rId9" tooltip="View Earth-Science Reviews Articles"/>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8184" y="4262925"/>
            <a:ext cx="1372778" cy="183037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56696" y="1583800"/>
            <a:ext cx="1118767" cy="166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95788" y="4499184"/>
            <a:ext cx="968300" cy="863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3715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png"/>
          <p:cNvPicPr>
            <a:picLocks noChangeAspect="1"/>
          </p:cNvPicPr>
          <p:nvPr/>
        </p:nvPicPr>
        <p:blipFill>
          <a:blip r:embed="rId3" cstate="print"/>
          <a:stretch>
            <a:fillRect/>
          </a:stretch>
        </p:blipFill>
        <p:spPr>
          <a:xfrm>
            <a:off x="6876256" y="141787"/>
            <a:ext cx="2088232" cy="694925"/>
          </a:xfrm>
          <a:prstGeom prst="rect">
            <a:avLst/>
          </a:prstGeom>
        </p:spPr>
      </p:pic>
      <p:sp>
        <p:nvSpPr>
          <p:cNvPr id="7" name="Title 1"/>
          <p:cNvSpPr>
            <a:spLocks noGrp="1"/>
          </p:cNvSpPr>
          <p:nvPr>
            <p:ph type="title"/>
          </p:nvPr>
        </p:nvSpPr>
        <p:spPr>
          <a:xfrm>
            <a:off x="395536" y="701824"/>
            <a:ext cx="8229600" cy="1143000"/>
          </a:xfrm>
        </p:spPr>
        <p:txBody>
          <a:bodyPr>
            <a:normAutofit/>
          </a:bodyPr>
          <a:lstStyle/>
          <a:p>
            <a:r>
              <a:rPr lang="en-US" sz="3200" b="1" dirty="0" smtClean="0">
                <a:solidFill>
                  <a:srgbClr val="5D9A3C"/>
                </a:solidFill>
                <a:latin typeface="Arial" pitchFamily="34" charset="0"/>
                <a:cs typeface="Arial" pitchFamily="34" charset="0"/>
              </a:rPr>
              <a:t>Article Transfer Service</a:t>
            </a:r>
            <a:endParaRPr lang="en-US" sz="3200" b="1" dirty="0">
              <a:solidFill>
                <a:srgbClr val="5D9A3C"/>
              </a:solidFill>
              <a:latin typeface="Arial" pitchFamily="34" charset="0"/>
              <a:cs typeface="Arial" pitchFamily="34" charset="0"/>
            </a:endParaRPr>
          </a:p>
        </p:txBody>
      </p:sp>
      <p:grpSp>
        <p:nvGrpSpPr>
          <p:cNvPr id="8" name="Group 7"/>
          <p:cNvGrpSpPr/>
          <p:nvPr/>
        </p:nvGrpSpPr>
        <p:grpSpPr>
          <a:xfrm>
            <a:off x="251520" y="2204864"/>
            <a:ext cx="8064896" cy="1789081"/>
            <a:chOff x="-240080" y="4791257"/>
            <a:chExt cx="8064896" cy="1789081"/>
          </a:xfrm>
        </p:grpSpPr>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44496" y="4874856"/>
              <a:ext cx="2880320" cy="1705482"/>
            </a:xfrm>
            <a:prstGeom prst="rect">
              <a:avLst/>
            </a:prstGeom>
          </p:spPr>
        </p:pic>
        <p:sp>
          <p:nvSpPr>
            <p:cNvPr id="4" name="TextBox 3"/>
            <p:cNvSpPr txBox="1"/>
            <p:nvPr/>
          </p:nvSpPr>
          <p:spPr>
            <a:xfrm>
              <a:off x="-240080" y="4791257"/>
              <a:ext cx="4032448" cy="1200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lvl="1" indent="-342900">
                <a:buFont typeface="Arial" panose="020B0604020202020204" pitchFamily="34" charset="0"/>
                <a:buChar char="•"/>
              </a:pPr>
              <a:r>
                <a:rPr lang="en-US" sz="2400" b="1" dirty="0" smtClean="0">
                  <a:solidFill>
                    <a:srgbClr val="07779D"/>
                  </a:solidFill>
                  <a:latin typeface="Arial" pitchFamily="34" charset="0"/>
                  <a:cs typeface="Arial" pitchFamily="34" charset="0"/>
                </a:rPr>
                <a:t>Editors may transfer sound submissions to another Elsevier journal</a:t>
              </a:r>
              <a:endParaRPr lang="en-US" dirty="0">
                <a:solidFill>
                  <a:prstClr val="black"/>
                </a:solidFill>
              </a:endParaRPr>
            </a:p>
          </p:txBody>
        </p:sp>
      </p:grpSp>
      <p:sp>
        <p:nvSpPr>
          <p:cNvPr id="11" name="Slide Number Placeholder 10"/>
          <p:cNvSpPr>
            <a:spLocks noGrp="1"/>
          </p:cNvSpPr>
          <p:nvPr>
            <p:ph type="sldNum" sz="quarter" idx="12"/>
          </p:nvPr>
        </p:nvSpPr>
        <p:spPr/>
        <p:txBody>
          <a:bodyPr/>
          <a:lstStyle/>
          <a:p>
            <a:fld id="{226E72EA-ABB5-4628-ABFB-C9FD4CF0454F}" type="slidenum">
              <a:rPr lang="en-GB" smtClean="0">
                <a:solidFill>
                  <a:prstClr val="black">
                    <a:tint val="75000"/>
                  </a:prstClr>
                </a:solidFill>
              </a:rPr>
              <a:pPr/>
              <a:t>20</a:t>
            </a:fld>
            <a:endParaRPr lang="en-GB">
              <a:solidFill>
                <a:prstClr val="black">
                  <a:tint val="75000"/>
                </a:prstClr>
              </a:solidFill>
            </a:endParaRPr>
          </a:p>
        </p:txBody>
      </p:sp>
      <p:sp>
        <p:nvSpPr>
          <p:cNvPr id="10" name="TextBox 9"/>
          <p:cNvSpPr txBox="1"/>
          <p:nvPr/>
        </p:nvSpPr>
        <p:spPr>
          <a:xfrm>
            <a:off x="231236" y="3993945"/>
            <a:ext cx="5616624" cy="156966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lvl="1" indent="-342900">
              <a:buFont typeface="Arial" panose="020B0604020202020204" pitchFamily="34" charset="0"/>
              <a:buChar char="•"/>
            </a:pPr>
            <a:r>
              <a:rPr lang="en-US" sz="2400" b="1" dirty="0" smtClean="0">
                <a:solidFill>
                  <a:srgbClr val="07779D"/>
                </a:solidFill>
                <a:latin typeface="Arial" pitchFamily="34" charset="0"/>
                <a:cs typeface="Arial" pitchFamily="34" charset="0"/>
              </a:rPr>
              <a:t>Provided the submission is of high-quality and rejected because it doesn’t fit the Aims &amp; Scope of the journal</a:t>
            </a:r>
            <a:endParaRPr lang="en-US" dirty="0">
              <a:solidFill>
                <a:prstClr val="black"/>
              </a:solidFill>
            </a:endParaRPr>
          </a:p>
        </p:txBody>
      </p:sp>
    </p:spTree>
    <p:extLst>
      <p:ext uri="{BB962C8B-B14F-4D97-AF65-F5344CB8AC3E}">
        <p14:creationId xmlns:p14="http://schemas.microsoft.com/office/powerpoint/2010/main" val="110875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72" y="1268760"/>
            <a:ext cx="6251446" cy="387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Rectangle 2"/>
          <p:cNvSpPr>
            <a:spLocks noGrp="1" noChangeArrowheads="1"/>
          </p:cNvSpPr>
          <p:nvPr>
            <p:ph type="title"/>
          </p:nvPr>
        </p:nvSpPr>
        <p:spPr>
          <a:xfrm>
            <a:off x="107504" y="582960"/>
            <a:ext cx="8166100" cy="685800"/>
          </a:xfrm>
        </p:spPr>
        <p:txBody>
          <a:bodyPr>
            <a:normAutofit fontScale="90000"/>
          </a:bodyPr>
          <a:lstStyle/>
          <a:p>
            <a:pPr>
              <a:defRPr/>
            </a:pPr>
            <a:r>
              <a:rPr lang="en-US" altLang="zh-CN" sz="4000" b="1" dirty="0" smtClean="0">
                <a:solidFill>
                  <a:srgbClr val="5D9A3C"/>
                </a:solidFill>
                <a:latin typeface="Arial" pitchFamily="34" charset="0"/>
                <a:ea typeface="宋体" pitchFamily="2" charset="-122"/>
                <a:cs typeface="Arial" pitchFamily="34" charset="0"/>
              </a:rPr>
              <a:t>Choose a target journal</a:t>
            </a:r>
            <a:r>
              <a:rPr lang="en-US" altLang="zh-CN" sz="3200" dirty="0" smtClean="0">
                <a:latin typeface="Calibri" pitchFamily="34" charset="0"/>
                <a:ea typeface="宋体" pitchFamily="2" charset="-122"/>
              </a:rPr>
              <a:t/>
            </a:r>
            <a:br>
              <a:rPr lang="en-US" altLang="zh-CN" sz="3200" dirty="0" smtClean="0">
                <a:latin typeface="Calibri" pitchFamily="34" charset="0"/>
                <a:ea typeface="宋体" pitchFamily="2" charset="-122"/>
              </a:rPr>
            </a:br>
            <a:endParaRPr lang="zh-CN" altLang="en-US" sz="3200" dirty="0" smtClean="0">
              <a:latin typeface="Calibri" pitchFamily="34" charset="0"/>
              <a:ea typeface="宋体" pitchFamily="2" charset="-122"/>
            </a:endParaRPr>
          </a:p>
        </p:txBody>
      </p:sp>
      <p:sp>
        <p:nvSpPr>
          <p:cNvPr id="51202" name="Text Box 7"/>
          <p:cNvSpPr txBox="1">
            <a:spLocks noChangeArrowheads="1"/>
          </p:cNvSpPr>
          <p:nvPr/>
        </p:nvSpPr>
        <p:spPr bwMode="auto">
          <a:xfrm>
            <a:off x="755576" y="5356373"/>
            <a:ext cx="7164796" cy="1384995"/>
          </a:xfrm>
          <a:prstGeom prst="rect">
            <a:avLst/>
          </a:prstGeom>
          <a:noFill/>
          <a:ln w="9525">
            <a:noFill/>
            <a:miter lim="800000"/>
            <a:headEnd/>
            <a:tailEnd/>
          </a:ln>
        </p:spPr>
        <p:txBody>
          <a:bodyPr wrap="square">
            <a:spAutoFit/>
          </a:bodyPr>
          <a:lstStyle/>
          <a:p>
            <a:pPr>
              <a:spcBef>
                <a:spcPct val="50000"/>
              </a:spcBef>
              <a:buFont typeface="Arial" pitchFamily="34" charset="0"/>
              <a:buChar char="•"/>
              <a:defRPr/>
            </a:pPr>
            <a:r>
              <a:rPr lang="de-DE" b="0" dirty="0">
                <a:latin typeface="+mj-lt"/>
              </a:rPr>
              <a:t> </a:t>
            </a:r>
            <a:r>
              <a:rPr lang="de-DE" sz="2400" b="0" dirty="0">
                <a:solidFill>
                  <a:srgbClr val="006699"/>
                </a:solidFill>
                <a:cs typeface="Arial" pitchFamily="34" charset="0"/>
              </a:rPr>
              <a:t>Use your own </a:t>
            </a:r>
            <a:r>
              <a:rPr lang="de-DE" sz="2400" b="0" dirty="0" smtClean="0">
                <a:solidFill>
                  <a:srgbClr val="006699"/>
                </a:solidFill>
                <a:cs typeface="Arial" pitchFamily="34" charset="0"/>
              </a:rPr>
              <a:t>references</a:t>
            </a:r>
            <a:endParaRPr lang="de-DE" sz="2400" b="0" dirty="0">
              <a:solidFill>
                <a:srgbClr val="006699"/>
              </a:solidFill>
              <a:cs typeface="Arial" pitchFamily="34" charset="0"/>
            </a:endParaRPr>
          </a:p>
          <a:p>
            <a:pPr>
              <a:spcBef>
                <a:spcPct val="50000"/>
              </a:spcBef>
              <a:buFontTx/>
              <a:buChar char="•"/>
              <a:defRPr/>
            </a:pPr>
            <a:r>
              <a:rPr lang="de-DE" sz="2400" b="0" dirty="0">
                <a:solidFill>
                  <a:srgbClr val="006699"/>
                </a:solidFill>
                <a:cs typeface="Arial" pitchFamily="34" charset="0"/>
              </a:rPr>
              <a:t> Check databases to find </a:t>
            </a:r>
            <a:r>
              <a:rPr lang="de-DE" sz="2400" b="0" dirty="0" smtClean="0">
                <a:solidFill>
                  <a:srgbClr val="006699"/>
                </a:solidFill>
                <a:cs typeface="Arial" pitchFamily="34" charset="0"/>
              </a:rPr>
              <a:t>in </a:t>
            </a:r>
            <a:r>
              <a:rPr lang="de-DE" sz="2400" b="0" dirty="0">
                <a:solidFill>
                  <a:srgbClr val="006699"/>
                </a:solidFill>
                <a:cs typeface="Arial" pitchFamily="34" charset="0"/>
              </a:rPr>
              <a:t>what journals most articles on your topic were published</a:t>
            </a:r>
          </a:p>
        </p:txBody>
      </p:sp>
      <p:pic>
        <p:nvPicPr>
          <p:cNvPr id="6" name="Picture 5" descr="logo.png"/>
          <p:cNvPicPr>
            <a:picLocks noChangeAspect="1"/>
          </p:cNvPicPr>
          <p:nvPr/>
        </p:nvPicPr>
        <p:blipFill>
          <a:blip r:embed="rId4" cstate="print"/>
          <a:stretch>
            <a:fillRect/>
          </a:stretch>
        </p:blipFill>
        <p:spPr>
          <a:xfrm>
            <a:off x="6876256" y="110088"/>
            <a:ext cx="2088232" cy="694925"/>
          </a:xfrm>
          <a:prstGeom prst="rect">
            <a:avLst/>
          </a:prstGeom>
        </p:spPr>
      </p:pic>
      <p:sp>
        <p:nvSpPr>
          <p:cNvPr id="29701" name="Oval 9"/>
          <p:cNvSpPr>
            <a:spLocks noChangeArrowheads="1"/>
          </p:cNvSpPr>
          <p:nvPr/>
        </p:nvSpPr>
        <p:spPr bwMode="auto">
          <a:xfrm>
            <a:off x="5004048" y="2586442"/>
            <a:ext cx="1728192" cy="2553464"/>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738615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png"/>
          <p:cNvPicPr>
            <a:picLocks noChangeAspect="1"/>
          </p:cNvPicPr>
          <p:nvPr/>
        </p:nvPicPr>
        <p:blipFill>
          <a:blip r:embed="rId3" cstate="print"/>
          <a:stretch>
            <a:fillRect/>
          </a:stretch>
        </p:blipFill>
        <p:spPr>
          <a:xfrm>
            <a:off x="6876256" y="260648"/>
            <a:ext cx="2088232" cy="694925"/>
          </a:xfrm>
          <a:prstGeom prst="rect">
            <a:avLst/>
          </a:prstGeom>
        </p:spPr>
      </p:pic>
      <p:graphicFrame>
        <p:nvGraphicFramePr>
          <p:cNvPr id="9" name="Content Placeholder 8"/>
          <p:cNvGraphicFramePr>
            <a:graphicFrameLocks noGrp="1"/>
          </p:cNvGraphicFramePr>
          <p:nvPr>
            <p:ph idx="1"/>
          </p:nvPr>
        </p:nvGraphicFramePr>
        <p:xfrm>
          <a:off x="457200" y="1340768"/>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12"/>
          </p:nvPr>
        </p:nvSpPr>
        <p:spPr/>
        <p:txBody>
          <a:bodyPr/>
          <a:lstStyle/>
          <a:p>
            <a:fld id="{226E72EA-ABB5-4628-ABFB-C9FD4CF0454F}" type="slidenum">
              <a:rPr lang="en-GB" smtClean="0">
                <a:solidFill>
                  <a:prstClr val="black">
                    <a:tint val="75000"/>
                  </a:prstClr>
                </a:solidFill>
              </a:rPr>
              <a:pPr/>
              <a:t>22</a:t>
            </a:fld>
            <a:endParaRPr lang="en-GB" dirty="0">
              <a:solidFill>
                <a:prstClr val="black">
                  <a:tint val="75000"/>
                </a:prstClr>
              </a:solidFill>
            </a:endParaRPr>
          </a:p>
        </p:txBody>
      </p:sp>
      <p:sp>
        <p:nvSpPr>
          <p:cNvPr id="10" name="TextBox 9"/>
          <p:cNvSpPr txBox="1"/>
          <p:nvPr/>
        </p:nvSpPr>
        <p:spPr>
          <a:xfrm>
            <a:off x="1115616" y="4469050"/>
            <a:ext cx="6912768" cy="400110"/>
          </a:xfrm>
          <a:prstGeom prst="rect">
            <a:avLst/>
          </a:prstGeom>
          <a:noFill/>
        </p:spPr>
        <p:txBody>
          <a:bodyPr wrap="square" rtlCol="0">
            <a:spAutoFit/>
          </a:bodyPr>
          <a:lstStyle/>
          <a:p>
            <a:pPr algn="ctr" fontAlgn="auto">
              <a:spcBef>
                <a:spcPts val="0"/>
              </a:spcBef>
              <a:spcAft>
                <a:spcPts val="0"/>
              </a:spcAft>
            </a:pPr>
            <a:r>
              <a:rPr lang="en-GB" sz="2000" b="1" dirty="0" smtClean="0">
                <a:solidFill>
                  <a:srgbClr val="5D9A3C"/>
                </a:solidFill>
                <a:cs typeface="Arial" pitchFamily="34" charset="0"/>
              </a:rPr>
              <a:t>Types of Indicators</a:t>
            </a:r>
            <a:endParaRPr lang="en-US" sz="2000" b="1" dirty="0">
              <a:solidFill>
                <a:prstClr val="black"/>
              </a:solidFill>
              <a:latin typeface="Calibri"/>
            </a:endParaRPr>
          </a:p>
        </p:txBody>
      </p:sp>
      <p:sp>
        <p:nvSpPr>
          <p:cNvPr id="12" name="TextBox 11"/>
          <p:cNvSpPr txBox="1"/>
          <p:nvPr/>
        </p:nvSpPr>
        <p:spPr>
          <a:xfrm>
            <a:off x="539552" y="1898829"/>
            <a:ext cx="1440160" cy="954107"/>
          </a:xfrm>
          <a:prstGeom prst="rect">
            <a:avLst/>
          </a:prstGeom>
          <a:noFill/>
        </p:spPr>
        <p:txBody>
          <a:bodyPr wrap="square" rtlCol="0" anchor="ctr" anchorCtr="0">
            <a:spAutoFit/>
          </a:bodyPr>
          <a:lstStyle/>
          <a:p>
            <a:pPr algn="ctr" fontAlgn="auto">
              <a:spcBef>
                <a:spcPts val="0"/>
              </a:spcBef>
              <a:spcAft>
                <a:spcPts val="0"/>
              </a:spcAft>
            </a:pPr>
            <a:r>
              <a:rPr lang="en-GB" sz="2800" b="1" dirty="0" smtClean="0">
                <a:solidFill>
                  <a:prstClr val="white"/>
                </a:solidFill>
                <a:cs typeface="Arial" pitchFamily="34" charset="0"/>
              </a:rPr>
              <a:t>Impact Factor</a:t>
            </a:r>
            <a:endParaRPr lang="en-US" sz="2800" b="1" dirty="0">
              <a:solidFill>
                <a:prstClr val="white"/>
              </a:solidFill>
              <a:cs typeface="Arial" pitchFamily="34" charset="0"/>
            </a:endParaRPr>
          </a:p>
        </p:txBody>
      </p:sp>
      <p:sp>
        <p:nvSpPr>
          <p:cNvPr id="13" name="TextBox 12"/>
          <p:cNvSpPr txBox="1"/>
          <p:nvPr/>
        </p:nvSpPr>
        <p:spPr>
          <a:xfrm>
            <a:off x="1835696" y="2132856"/>
            <a:ext cx="2160240" cy="377026"/>
          </a:xfrm>
          <a:prstGeom prst="rect">
            <a:avLst/>
          </a:prstGeom>
          <a:noFill/>
        </p:spPr>
        <p:txBody>
          <a:bodyPr wrap="square" rtlCol="0">
            <a:spAutoFit/>
          </a:bodyPr>
          <a:lstStyle/>
          <a:p>
            <a:pPr algn="ctr" fontAlgn="auto">
              <a:spcBef>
                <a:spcPts val="0"/>
              </a:spcBef>
              <a:spcAft>
                <a:spcPts val="0"/>
              </a:spcAft>
            </a:pPr>
            <a:r>
              <a:rPr lang="en-GB" sz="1850" b="1" dirty="0" smtClean="0">
                <a:solidFill>
                  <a:prstClr val="white"/>
                </a:solidFill>
                <a:cs typeface="Arial" pitchFamily="34" charset="0"/>
              </a:rPr>
              <a:t>Eigenfactor</a:t>
            </a:r>
            <a:endParaRPr lang="en-US" sz="1850" b="1" dirty="0">
              <a:solidFill>
                <a:prstClr val="white"/>
              </a:solidFill>
              <a:cs typeface="Arial" pitchFamily="34" charset="0"/>
            </a:endParaRPr>
          </a:p>
        </p:txBody>
      </p:sp>
      <p:sp>
        <p:nvSpPr>
          <p:cNvPr id="14" name="TextBox 13"/>
          <p:cNvSpPr txBox="1"/>
          <p:nvPr/>
        </p:nvSpPr>
        <p:spPr>
          <a:xfrm>
            <a:off x="3851920" y="2204865"/>
            <a:ext cx="1440160" cy="305018"/>
          </a:xfrm>
          <a:prstGeom prst="rect">
            <a:avLst/>
          </a:prstGeom>
          <a:noFill/>
        </p:spPr>
        <p:txBody>
          <a:bodyPr wrap="square" rtlCol="0">
            <a:spAutoFit/>
          </a:bodyPr>
          <a:lstStyle/>
          <a:p>
            <a:pPr algn="ctr" fontAlgn="auto">
              <a:spcBef>
                <a:spcPts val="0"/>
              </a:spcBef>
              <a:spcAft>
                <a:spcPts val="0"/>
              </a:spcAft>
            </a:pPr>
            <a:r>
              <a:rPr lang="en-GB" sz="1400" b="1" dirty="0" smtClean="0">
                <a:solidFill>
                  <a:prstClr val="white"/>
                </a:solidFill>
                <a:cs typeface="Arial" pitchFamily="34" charset="0"/>
              </a:rPr>
              <a:t>SJR</a:t>
            </a:r>
            <a:endParaRPr lang="en-US" sz="1400" b="1" dirty="0" smtClean="0">
              <a:solidFill>
                <a:prstClr val="white"/>
              </a:solidFill>
              <a:cs typeface="Arial" pitchFamily="34" charset="0"/>
            </a:endParaRPr>
          </a:p>
        </p:txBody>
      </p:sp>
      <p:sp>
        <p:nvSpPr>
          <p:cNvPr id="15" name="TextBox 14"/>
          <p:cNvSpPr txBox="1"/>
          <p:nvPr/>
        </p:nvSpPr>
        <p:spPr>
          <a:xfrm>
            <a:off x="5508104" y="2204864"/>
            <a:ext cx="1512168" cy="307777"/>
          </a:xfrm>
          <a:prstGeom prst="rect">
            <a:avLst/>
          </a:prstGeom>
          <a:noFill/>
        </p:spPr>
        <p:txBody>
          <a:bodyPr wrap="square" rtlCol="0">
            <a:spAutoFit/>
          </a:bodyPr>
          <a:lstStyle/>
          <a:p>
            <a:pPr algn="ctr" fontAlgn="auto">
              <a:spcBef>
                <a:spcPts val="0"/>
              </a:spcBef>
              <a:spcAft>
                <a:spcPts val="0"/>
              </a:spcAft>
            </a:pPr>
            <a:r>
              <a:rPr lang="en-GB" sz="1400" b="1" dirty="0">
                <a:solidFill>
                  <a:prstClr val="white"/>
                </a:solidFill>
                <a:cs typeface="Arial" pitchFamily="34" charset="0"/>
              </a:rPr>
              <a:t>SNIP</a:t>
            </a:r>
            <a:endParaRPr lang="en-US" sz="1400" b="1" dirty="0">
              <a:solidFill>
                <a:prstClr val="white"/>
              </a:solidFill>
              <a:cs typeface="Arial" pitchFamily="34" charset="0"/>
            </a:endParaRPr>
          </a:p>
        </p:txBody>
      </p:sp>
      <p:sp>
        <p:nvSpPr>
          <p:cNvPr id="16" name="TextBox 15"/>
          <p:cNvSpPr txBox="1"/>
          <p:nvPr/>
        </p:nvSpPr>
        <p:spPr>
          <a:xfrm>
            <a:off x="7236296" y="2154342"/>
            <a:ext cx="1296144" cy="377026"/>
          </a:xfrm>
          <a:prstGeom prst="rect">
            <a:avLst/>
          </a:prstGeom>
          <a:noFill/>
        </p:spPr>
        <p:txBody>
          <a:bodyPr wrap="square" rtlCol="0">
            <a:spAutoFit/>
          </a:bodyPr>
          <a:lstStyle/>
          <a:p>
            <a:pPr algn="ctr" fontAlgn="auto">
              <a:spcBef>
                <a:spcPts val="0"/>
              </a:spcBef>
              <a:spcAft>
                <a:spcPts val="0"/>
              </a:spcAft>
            </a:pPr>
            <a:r>
              <a:rPr lang="en-GB" sz="1850" b="1" dirty="0" smtClean="0">
                <a:solidFill>
                  <a:prstClr val="white"/>
                </a:solidFill>
                <a:cs typeface="Arial" pitchFamily="34" charset="0"/>
              </a:rPr>
              <a:t>H-Index</a:t>
            </a:r>
            <a:endParaRPr lang="en-US" sz="1850" b="1" dirty="0" smtClean="0">
              <a:solidFill>
                <a:prstClr val="white"/>
              </a:solidFill>
              <a:cs typeface="Arial" pitchFamily="34" charset="0"/>
            </a:endParaRPr>
          </a:p>
        </p:txBody>
      </p:sp>
      <p:sp>
        <p:nvSpPr>
          <p:cNvPr id="11" name="Rectangle 3"/>
          <p:cNvSpPr>
            <a:spLocks noGrp="1" noChangeArrowheads="1"/>
          </p:cNvSpPr>
          <p:nvPr>
            <p:ph type="title"/>
          </p:nvPr>
        </p:nvSpPr>
        <p:spPr>
          <a:xfrm>
            <a:off x="47841" y="260039"/>
            <a:ext cx="7211763" cy="685800"/>
          </a:xfrm>
        </p:spPr>
        <p:txBody>
          <a:bodyPr>
            <a:normAutofit/>
          </a:bodyPr>
          <a:lstStyle/>
          <a:p>
            <a:pPr>
              <a:defRPr/>
            </a:pPr>
            <a:r>
              <a:rPr lang="en-US" altLang="zh-CN" sz="3600" b="1" dirty="0" smtClean="0">
                <a:solidFill>
                  <a:srgbClr val="5D9A3C"/>
                </a:solidFill>
                <a:latin typeface="Arial" pitchFamily="34" charset="0"/>
                <a:ea typeface="SimSun" pitchFamily="2" charset="-122"/>
                <a:cs typeface="Arial" pitchFamily="34" charset="0"/>
              </a:rPr>
              <a:t>Is this a prestigious journal?</a:t>
            </a:r>
            <a:endParaRPr lang="zh-CN" altLang="en-US" sz="3600" b="1" dirty="0" smtClean="0">
              <a:solidFill>
                <a:srgbClr val="5D9A3C"/>
              </a:solidFill>
              <a:latin typeface="Arial" pitchFamily="34" charset="0"/>
              <a:ea typeface="SimSun" pitchFamily="2" charset="-122"/>
              <a:cs typeface="Arial" pitchFamily="34" charset="0"/>
            </a:endParaRPr>
          </a:p>
        </p:txBody>
      </p:sp>
    </p:spTree>
    <p:extLst>
      <p:ext uri="{BB962C8B-B14F-4D97-AF65-F5344CB8AC3E}">
        <p14:creationId xmlns:p14="http://schemas.microsoft.com/office/powerpoint/2010/main" val="2059582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png"/>
          <p:cNvPicPr>
            <a:picLocks noChangeAspect="1"/>
          </p:cNvPicPr>
          <p:nvPr/>
        </p:nvPicPr>
        <p:blipFill>
          <a:blip r:embed="rId3" cstate="print"/>
          <a:srcRect t="5901"/>
          <a:stretch>
            <a:fillRect/>
          </a:stretch>
        </p:blipFill>
        <p:spPr>
          <a:xfrm>
            <a:off x="2843808" y="-99392"/>
            <a:ext cx="6336705" cy="6858001"/>
          </a:xfrm>
          <a:prstGeom prst="rect">
            <a:avLst/>
          </a:prstGeom>
        </p:spPr>
      </p:pic>
      <p:sp>
        <p:nvSpPr>
          <p:cNvPr id="9" name="Title 8"/>
          <p:cNvSpPr>
            <a:spLocks noGrp="1"/>
          </p:cNvSpPr>
          <p:nvPr>
            <p:ph type="title"/>
          </p:nvPr>
        </p:nvSpPr>
        <p:spPr>
          <a:xfrm>
            <a:off x="395536" y="413792"/>
            <a:ext cx="8229600" cy="1143000"/>
          </a:xfrm>
        </p:spPr>
        <p:txBody>
          <a:bodyPr>
            <a:normAutofit/>
          </a:bodyPr>
          <a:lstStyle/>
          <a:p>
            <a:pPr lvl="0">
              <a:defRPr/>
            </a:pPr>
            <a:r>
              <a:rPr lang="en-GB" sz="3800" b="1" dirty="0" smtClean="0">
                <a:solidFill>
                  <a:srgbClr val="5D9A3C"/>
                </a:solidFill>
                <a:latin typeface="Arial" pitchFamily="34" charset="0"/>
                <a:cs typeface="Arial" pitchFamily="34" charset="0"/>
              </a:rPr>
              <a:t>Choosing The Right Journal</a:t>
            </a:r>
            <a:endParaRPr lang="en-GB" sz="3800" b="1" dirty="0">
              <a:solidFill>
                <a:srgbClr val="5D9A3C"/>
              </a:solidFill>
              <a:latin typeface="Arial" pitchFamily="34" charset="0"/>
              <a:cs typeface="Arial" pitchFamily="34" charset="0"/>
            </a:endParaRPr>
          </a:p>
        </p:txBody>
      </p:sp>
      <p:sp>
        <p:nvSpPr>
          <p:cNvPr id="6" name="Rectangle 2053"/>
          <p:cNvSpPr txBox="1">
            <a:spLocks noChangeArrowheads="1"/>
          </p:cNvSpPr>
          <p:nvPr/>
        </p:nvSpPr>
        <p:spPr>
          <a:xfrm>
            <a:off x="179512" y="1484783"/>
            <a:ext cx="4824536" cy="4904945"/>
          </a:xfrm>
          <a:prstGeom prst="rect">
            <a:avLst/>
          </a:prstGeom>
          <a:noFill/>
        </p:spPr>
        <p:txBody>
          <a:bodyPr vert="horz" lIns="91440" tIns="45720" rIns="91440" bIns="45720" rtlCol="0">
            <a:normAutofit/>
          </a:bodyPr>
          <a:lstStyle/>
          <a:p>
            <a:pPr marL="0" marR="0" lvl="0" indent="0" algn="l" defTabSz="914400" rtl="0" eaLnBrk="1" fontAlgn="auto" latinLnBrk="0" hangingPunct="1">
              <a:lnSpc>
                <a:spcPct val="90000"/>
              </a:lnSpc>
              <a:spcBef>
                <a:spcPct val="20000"/>
              </a:spcBef>
              <a:spcAft>
                <a:spcPts val="0"/>
              </a:spcAft>
              <a:buClr>
                <a:srgbClr val="5D9A3C"/>
              </a:buClr>
              <a:buSzTx/>
              <a:buFont typeface="Arial" pitchFamily="34" charset="0"/>
              <a:buNone/>
              <a:tabLst/>
              <a:defRPr/>
            </a:pPr>
            <a:endParaRPr kumimoji="0" lang="en-US" altLang="zh-CN" sz="2400" i="0"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endParaRPr>
          </a:p>
          <a:p>
            <a:pPr marL="0" marR="0" lvl="0" indent="0" algn="l" defTabSz="914400" rtl="0" eaLnBrk="1" fontAlgn="auto" latinLnBrk="0" hangingPunct="1">
              <a:lnSpc>
                <a:spcPct val="90000"/>
              </a:lnSpc>
              <a:spcBef>
                <a:spcPct val="20000"/>
              </a:spcBef>
              <a:spcAft>
                <a:spcPts val="0"/>
              </a:spcAft>
              <a:buClr>
                <a:srgbClr val="5D9A3C"/>
              </a:buClr>
              <a:buSzTx/>
              <a:buFont typeface="Arial" pitchFamily="34" charset="0"/>
              <a:buNone/>
              <a:tabLst/>
              <a:defRPr/>
            </a:pPr>
            <a:r>
              <a:rPr kumimoji="0" lang="en-US" altLang="zh-CN" sz="2400"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rPr>
              <a:t>Visit e.g. </a:t>
            </a:r>
            <a:r>
              <a:rPr kumimoji="0" lang="en-US" altLang="zh-CN" sz="2400" b="1"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rPr>
              <a:t>elsevier.com</a:t>
            </a:r>
            <a:r>
              <a:rPr kumimoji="0" lang="en-US" altLang="zh-CN" sz="2400"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rPr>
              <a:t> </a:t>
            </a:r>
            <a:r>
              <a:rPr lang="en-US" altLang="zh-CN" sz="2400" dirty="0" smtClean="0">
                <a:solidFill>
                  <a:srgbClr val="07779D"/>
                </a:solidFill>
                <a:latin typeface="Arial" pitchFamily="34" charset="0"/>
                <a:ea typeface="宋体" pitchFamily="2" charset="-122"/>
                <a:cs typeface="Arial" pitchFamily="34" charset="0"/>
              </a:rPr>
              <a:t>t</a:t>
            </a:r>
            <a:r>
              <a:rPr kumimoji="0" lang="en-US" altLang="zh-CN" sz="2400" u="none"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rPr>
              <a:t>o </a:t>
            </a:r>
            <a:r>
              <a:rPr lang="en-US" altLang="zh-CN" sz="2400" dirty="0" smtClean="0">
                <a:solidFill>
                  <a:srgbClr val="07779D"/>
                </a:solidFill>
                <a:latin typeface="Arial" pitchFamily="34" charset="0"/>
                <a:ea typeface="宋体" pitchFamily="2" charset="-122"/>
                <a:cs typeface="Arial" pitchFamily="34" charset="0"/>
              </a:rPr>
              <a:t>f</a:t>
            </a:r>
            <a:r>
              <a:rPr kumimoji="0" lang="en-US" altLang="zh-CN" sz="2400" u="none" strike="noStrike" kern="1200" cap="none" spc="0" normalizeH="0" baseline="0" noProof="0" dirty="0" err="1" smtClean="0">
                <a:ln>
                  <a:noFill/>
                </a:ln>
                <a:solidFill>
                  <a:srgbClr val="07779D"/>
                </a:solidFill>
                <a:effectLst/>
                <a:uLnTx/>
                <a:uFillTx/>
                <a:latin typeface="Arial" pitchFamily="34" charset="0"/>
                <a:ea typeface="宋体" pitchFamily="2" charset="-122"/>
                <a:cs typeface="Arial" pitchFamily="34" charset="0"/>
              </a:rPr>
              <a:t>ind</a:t>
            </a:r>
            <a:r>
              <a:rPr kumimoji="0" lang="en-US" altLang="zh-CN" sz="2400" u="none"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rPr>
              <a:t>:</a:t>
            </a:r>
          </a:p>
          <a:p>
            <a:pPr marL="285750" marR="0" lvl="1" indent="-285750" algn="l" defTabSz="914400" rtl="0" eaLnBrk="1" fontAlgn="auto" latinLnBrk="0" hangingPunct="1">
              <a:lnSpc>
                <a:spcPct val="90000"/>
              </a:lnSpc>
              <a:spcBef>
                <a:spcPct val="20000"/>
              </a:spcBef>
              <a:spcAft>
                <a:spcPts val="0"/>
              </a:spcAft>
              <a:buClr>
                <a:srgbClr val="5D9A3C"/>
              </a:buClr>
              <a:buSzTx/>
              <a:buFont typeface="Arial" pitchFamily="34" charset="0"/>
              <a:buChar char="•"/>
              <a:tabLst/>
              <a:defRPr/>
            </a:pPr>
            <a:r>
              <a:rPr kumimoji="0" lang="en-US" altLang="zh-CN" sz="2400" u="none"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rPr>
              <a:t>Aims &amp; </a:t>
            </a:r>
            <a:r>
              <a:rPr lang="en-US" altLang="zh-CN" sz="2400" dirty="0" smtClean="0">
                <a:solidFill>
                  <a:srgbClr val="07779D"/>
                </a:solidFill>
                <a:latin typeface="Arial" pitchFamily="34" charset="0"/>
                <a:ea typeface="宋体" pitchFamily="2" charset="-122"/>
                <a:cs typeface="Arial" pitchFamily="34" charset="0"/>
              </a:rPr>
              <a:t>S</a:t>
            </a:r>
            <a:r>
              <a:rPr kumimoji="0" lang="en-US" altLang="zh-CN" sz="2400" u="none"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rPr>
              <a:t>cope</a:t>
            </a:r>
          </a:p>
          <a:p>
            <a:pPr marL="285750" marR="0" lvl="1" indent="-285750" algn="l" defTabSz="914400" rtl="0" eaLnBrk="1" fontAlgn="auto" latinLnBrk="0" hangingPunct="1">
              <a:lnSpc>
                <a:spcPct val="90000"/>
              </a:lnSpc>
              <a:spcBef>
                <a:spcPct val="20000"/>
              </a:spcBef>
              <a:spcAft>
                <a:spcPts val="0"/>
              </a:spcAft>
              <a:buClr>
                <a:srgbClr val="5D9A3C"/>
              </a:buClr>
              <a:buSzTx/>
              <a:buFont typeface="Arial" pitchFamily="34" charset="0"/>
              <a:buChar char="•"/>
              <a:tabLst/>
              <a:defRPr/>
            </a:pPr>
            <a:r>
              <a:rPr kumimoji="0" lang="en-US" altLang="zh-CN" sz="2400" u="none"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rPr>
              <a:t>Accepted types of articles</a:t>
            </a:r>
          </a:p>
          <a:p>
            <a:pPr marL="285750" marR="0" lvl="1" indent="-285750" algn="l" defTabSz="914400" rtl="0" eaLnBrk="1" fontAlgn="auto" latinLnBrk="0" hangingPunct="1">
              <a:lnSpc>
                <a:spcPct val="90000"/>
              </a:lnSpc>
              <a:spcBef>
                <a:spcPct val="20000"/>
              </a:spcBef>
              <a:spcAft>
                <a:spcPts val="0"/>
              </a:spcAft>
              <a:buClr>
                <a:srgbClr val="5D9A3C"/>
              </a:buClr>
              <a:buSzTx/>
              <a:buFont typeface="Arial" pitchFamily="34" charset="0"/>
              <a:buChar char="•"/>
              <a:tabLst/>
              <a:defRPr/>
            </a:pPr>
            <a:r>
              <a:rPr kumimoji="0" lang="en-US" altLang="zh-CN" sz="2400" u="none"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rPr>
              <a:t>Readership</a:t>
            </a:r>
          </a:p>
          <a:p>
            <a:pPr marL="285750" marR="0" lvl="1" indent="-285750" algn="l" defTabSz="914400" rtl="0" eaLnBrk="1" fontAlgn="auto" latinLnBrk="0" hangingPunct="1">
              <a:lnSpc>
                <a:spcPct val="90000"/>
              </a:lnSpc>
              <a:spcBef>
                <a:spcPct val="20000"/>
              </a:spcBef>
              <a:spcAft>
                <a:spcPts val="0"/>
              </a:spcAft>
              <a:buClr>
                <a:srgbClr val="5D9A3C"/>
              </a:buClr>
              <a:buSzTx/>
              <a:buFont typeface="Arial" pitchFamily="34" charset="0"/>
              <a:buChar char="•"/>
              <a:tabLst/>
              <a:defRPr/>
            </a:pPr>
            <a:r>
              <a:rPr kumimoji="0" lang="en-US" altLang="zh-CN" sz="2400" u="none"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rPr>
              <a:t>Current </a:t>
            </a:r>
            <a:r>
              <a:rPr lang="en-US" altLang="zh-CN" sz="2400" noProof="0" dirty="0" smtClean="0">
                <a:solidFill>
                  <a:srgbClr val="07779D"/>
                </a:solidFill>
                <a:latin typeface="Arial" pitchFamily="34" charset="0"/>
                <a:ea typeface="宋体" pitchFamily="2" charset="-122"/>
                <a:cs typeface="Arial" pitchFamily="34" charset="0"/>
              </a:rPr>
              <a:t>h</a:t>
            </a:r>
            <a:r>
              <a:rPr kumimoji="0" lang="en-US" altLang="zh-CN" sz="2400" u="none"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rPr>
              <a:t>ot </a:t>
            </a:r>
            <a:r>
              <a:rPr lang="en-US" altLang="zh-CN" sz="2400" dirty="0" smtClean="0">
                <a:solidFill>
                  <a:srgbClr val="07779D"/>
                </a:solidFill>
                <a:latin typeface="Arial" pitchFamily="34" charset="0"/>
                <a:ea typeface="宋体" pitchFamily="2" charset="-122"/>
                <a:cs typeface="Arial" pitchFamily="34" charset="0"/>
              </a:rPr>
              <a:t>t</a:t>
            </a:r>
            <a:r>
              <a:rPr kumimoji="0" lang="en-US" altLang="zh-CN" sz="2400" u="none" strike="noStrike" kern="1200" cap="none" spc="0" normalizeH="0" baseline="0" noProof="0" dirty="0" err="1" smtClean="0">
                <a:ln>
                  <a:noFill/>
                </a:ln>
                <a:solidFill>
                  <a:srgbClr val="07779D"/>
                </a:solidFill>
                <a:effectLst/>
                <a:uLnTx/>
                <a:uFillTx/>
                <a:latin typeface="Arial" pitchFamily="34" charset="0"/>
                <a:ea typeface="宋体" pitchFamily="2" charset="-122"/>
                <a:cs typeface="Arial" pitchFamily="34" charset="0"/>
              </a:rPr>
              <a:t>opics</a:t>
            </a:r>
            <a:endParaRPr kumimoji="0" lang="en-US" altLang="zh-CN" sz="2400" u="none"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endParaRPr>
          </a:p>
          <a:p>
            <a:pPr marL="285750" marR="0" lvl="1" indent="-285750" algn="l" defTabSz="914400" rtl="0" eaLnBrk="1" fontAlgn="auto" latinLnBrk="0" hangingPunct="1">
              <a:lnSpc>
                <a:spcPct val="90000"/>
              </a:lnSpc>
              <a:spcBef>
                <a:spcPct val="20000"/>
              </a:spcBef>
              <a:spcAft>
                <a:spcPts val="0"/>
              </a:spcAft>
              <a:buClr>
                <a:srgbClr val="5D9A3C"/>
              </a:buClr>
              <a:buSzTx/>
              <a:tabLst/>
              <a:defRPr/>
            </a:pPr>
            <a:endParaRPr lang="en-GB" altLang="zh-CN" sz="2400" dirty="0" smtClean="0">
              <a:solidFill>
                <a:srgbClr val="07779D"/>
              </a:solidFill>
              <a:latin typeface="Arial" pitchFamily="34" charset="0"/>
              <a:ea typeface="宋体" pitchFamily="2" charset="-122"/>
              <a:cs typeface="Arial" pitchFamily="34" charset="0"/>
            </a:endParaRPr>
          </a:p>
          <a:p>
            <a:pPr marL="285750" marR="0" lvl="1" indent="-285750" algn="l" defTabSz="914400" rtl="0" eaLnBrk="1" fontAlgn="auto" latinLnBrk="0" hangingPunct="1">
              <a:lnSpc>
                <a:spcPct val="90000"/>
              </a:lnSpc>
              <a:spcBef>
                <a:spcPct val="20000"/>
              </a:spcBef>
              <a:spcAft>
                <a:spcPts val="0"/>
              </a:spcAft>
              <a:buClr>
                <a:srgbClr val="5D9A3C"/>
              </a:buClr>
              <a:buSzTx/>
              <a:tabLst/>
              <a:defRPr/>
            </a:pPr>
            <a:endParaRPr lang="en-GB" altLang="zh-CN" sz="2400" dirty="0" smtClean="0">
              <a:solidFill>
                <a:srgbClr val="07779D"/>
              </a:solidFill>
              <a:latin typeface="Arial" pitchFamily="34" charset="0"/>
              <a:ea typeface="宋体" pitchFamily="2" charset="-122"/>
              <a:cs typeface="Arial" pitchFamily="34" charset="0"/>
            </a:endParaRPr>
          </a:p>
          <a:p>
            <a:pPr marL="285750" lvl="1" indent="-285750">
              <a:lnSpc>
                <a:spcPct val="90000"/>
              </a:lnSpc>
              <a:spcBef>
                <a:spcPct val="20000"/>
              </a:spcBef>
              <a:buClr>
                <a:srgbClr val="5D9A3C"/>
              </a:buClr>
              <a:buFont typeface="Arial" pitchFamily="34" charset="0"/>
              <a:buChar char="•"/>
              <a:defRPr/>
            </a:pPr>
            <a:r>
              <a:rPr lang="en-US" altLang="zh-CN" sz="2400" dirty="0" smtClean="0">
                <a:solidFill>
                  <a:srgbClr val="24789E"/>
                </a:solidFill>
                <a:latin typeface="Arial" charset="0"/>
                <a:ea typeface="宋体" pitchFamily="2" charset="-122"/>
              </a:rPr>
              <a:t>Ask for help from your supervisor or colleagues</a:t>
            </a:r>
          </a:p>
          <a:p>
            <a:pPr marL="285750" lvl="1" indent="-285750">
              <a:lnSpc>
                <a:spcPct val="90000"/>
              </a:lnSpc>
              <a:spcBef>
                <a:spcPct val="20000"/>
              </a:spcBef>
              <a:buClr>
                <a:srgbClr val="5D9A3C"/>
              </a:buClr>
              <a:buFont typeface="Arial" pitchFamily="34" charset="0"/>
              <a:buChar char="•"/>
              <a:defRPr/>
            </a:pPr>
            <a:r>
              <a:rPr lang="en-US" altLang="zh-CN" sz="2400" dirty="0" smtClean="0">
                <a:solidFill>
                  <a:srgbClr val="24789E"/>
                </a:solidFill>
                <a:latin typeface="Arial" charset="0"/>
                <a:ea typeface="宋体" pitchFamily="2" charset="-122"/>
              </a:rPr>
              <a:t>DO NOT submit manuscripts to more than one journal at a time</a:t>
            </a:r>
          </a:p>
          <a:p>
            <a:pPr marL="285750" marR="0" lvl="1" indent="-285750" algn="l" defTabSz="914400" rtl="0" eaLnBrk="1" fontAlgn="auto" latinLnBrk="0" hangingPunct="1">
              <a:lnSpc>
                <a:spcPct val="90000"/>
              </a:lnSpc>
              <a:spcBef>
                <a:spcPct val="20000"/>
              </a:spcBef>
              <a:spcAft>
                <a:spcPts val="0"/>
              </a:spcAft>
              <a:buClr>
                <a:srgbClr val="5D9A3C"/>
              </a:buClr>
              <a:buSzTx/>
              <a:buFont typeface="Arial" pitchFamily="34" charset="0"/>
              <a:buChar char="–"/>
              <a:tabLst/>
              <a:defRPr/>
            </a:pPr>
            <a:endParaRPr kumimoji="0" lang="en-US" altLang="zh-CN" sz="2400" b="0" i="0" u="none" strike="noStrike" kern="1200" cap="none" spc="0" normalizeH="0" baseline="0" noProof="0" dirty="0" smtClean="0">
              <a:ln>
                <a:noFill/>
              </a:ln>
              <a:solidFill>
                <a:srgbClr val="07779D"/>
              </a:solidFill>
              <a:effectLst/>
              <a:uLnTx/>
              <a:uFillTx/>
              <a:latin typeface="Arial" pitchFamily="34" charset="0"/>
              <a:ea typeface="宋体" pitchFamily="2" charset="-122"/>
              <a:cs typeface="Arial" pitchFamily="34" charset="0"/>
            </a:endParaRPr>
          </a:p>
        </p:txBody>
      </p:sp>
      <p:pic>
        <p:nvPicPr>
          <p:cNvPr id="8" name="Picture 3"/>
          <p:cNvPicPr>
            <a:picLocks noChangeAspect="1" noChangeArrowheads="1"/>
          </p:cNvPicPr>
          <p:nvPr/>
        </p:nvPicPr>
        <p:blipFill>
          <a:blip r:embed="rId4" cstate="print">
            <a:lum bright="1000"/>
          </a:blip>
          <a:stretch>
            <a:fillRect/>
          </a:stretch>
        </p:blipFill>
        <p:spPr bwMode="auto">
          <a:xfrm>
            <a:off x="4572000" y="1847853"/>
            <a:ext cx="4392488" cy="3597371"/>
          </a:xfrm>
          <a:prstGeom prst="rect">
            <a:avLst/>
          </a:prstGeom>
          <a:noFill/>
          <a:ln w="12700" cap="flat" cmpd="sng">
            <a:noFill/>
            <a:prstDash val="solid"/>
            <a:miter lim="800000"/>
            <a:headEnd/>
            <a:tailEnd/>
          </a:ln>
          <a:effectLst>
            <a:outerShdw blurRad="149987" dist="250190" dir="8460000" sx="92000" sy="92000" algn="ctr">
              <a:srgbClr val="000000">
                <a:alpha val="42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descr="logo.png"/>
          <p:cNvPicPr>
            <a:picLocks noChangeAspect="1"/>
          </p:cNvPicPr>
          <p:nvPr/>
        </p:nvPicPr>
        <p:blipFill>
          <a:blip r:embed="rId5" cstate="print"/>
          <a:stretch>
            <a:fillRect/>
          </a:stretch>
        </p:blipFill>
        <p:spPr>
          <a:xfrm>
            <a:off x="6948264" y="116632"/>
            <a:ext cx="2088232" cy="694925"/>
          </a:xfrm>
          <a:prstGeom prst="rect">
            <a:avLst/>
          </a:prstGeom>
        </p:spPr>
      </p:pic>
      <p:sp>
        <p:nvSpPr>
          <p:cNvPr id="7" name="Slide Number Placeholder 6"/>
          <p:cNvSpPr>
            <a:spLocks noGrp="1"/>
          </p:cNvSpPr>
          <p:nvPr>
            <p:ph type="sldNum" sz="quarter" idx="12"/>
          </p:nvPr>
        </p:nvSpPr>
        <p:spPr/>
        <p:txBody>
          <a:bodyPr/>
          <a:lstStyle/>
          <a:p>
            <a:fld id="{226E72EA-ABB5-4628-ABFB-C9FD4CF0454F}" type="slidenum">
              <a:rPr lang="en-GB" smtClean="0"/>
              <a:pPr/>
              <a:t>23</a:t>
            </a:fld>
            <a:endParaRPr lang="en-GB" dirty="0"/>
          </a:p>
        </p:txBody>
      </p:sp>
    </p:spTree>
    <p:extLst>
      <p:ext uri="{BB962C8B-B14F-4D97-AF65-F5344CB8AC3E}">
        <p14:creationId xmlns:p14="http://schemas.microsoft.com/office/powerpoint/2010/main" val="2259129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png"/>
          <p:cNvPicPr>
            <a:picLocks noChangeAspect="1"/>
          </p:cNvPicPr>
          <p:nvPr/>
        </p:nvPicPr>
        <p:blipFill>
          <a:blip r:embed="rId3" cstate="print"/>
          <a:srcRect t="5901"/>
          <a:stretch>
            <a:fillRect/>
          </a:stretch>
        </p:blipFill>
        <p:spPr>
          <a:xfrm>
            <a:off x="2771800" y="-1"/>
            <a:ext cx="6336705" cy="6858001"/>
          </a:xfrm>
          <a:prstGeom prst="rect">
            <a:avLst/>
          </a:prstGeom>
        </p:spPr>
      </p:pic>
      <p:sp>
        <p:nvSpPr>
          <p:cNvPr id="9" name="Title 8"/>
          <p:cNvSpPr>
            <a:spLocks noGrp="1"/>
          </p:cNvSpPr>
          <p:nvPr>
            <p:ph type="title"/>
          </p:nvPr>
        </p:nvSpPr>
        <p:spPr>
          <a:xfrm>
            <a:off x="179512" y="413792"/>
            <a:ext cx="8229600" cy="1143000"/>
          </a:xfrm>
        </p:spPr>
        <p:txBody>
          <a:bodyPr>
            <a:noAutofit/>
          </a:bodyPr>
          <a:lstStyle/>
          <a:p>
            <a:r>
              <a:rPr lang="en-US" altLang="zh-CN" sz="4000" b="1" dirty="0" smtClean="0">
                <a:solidFill>
                  <a:srgbClr val="5D9A3C"/>
                </a:solidFill>
                <a:latin typeface="Arial" pitchFamily="34" charset="0"/>
                <a:ea typeface="宋体" pitchFamily="2" charset="-122"/>
                <a:cs typeface="Arial" pitchFamily="34" charset="0"/>
              </a:rPr>
              <a:t>Read The ‘</a:t>
            </a:r>
            <a:r>
              <a:rPr lang="en-US" altLang="zh-CN" sz="4000" b="1" i="1" dirty="0" smtClean="0">
                <a:solidFill>
                  <a:srgbClr val="5D9A3C"/>
                </a:solidFill>
                <a:latin typeface="Arial" pitchFamily="34" charset="0"/>
                <a:ea typeface="宋体" pitchFamily="2" charset="-122"/>
                <a:cs typeface="Arial" pitchFamily="34" charset="0"/>
              </a:rPr>
              <a:t>Guide for Authors</a:t>
            </a:r>
            <a:r>
              <a:rPr lang="en-US" altLang="zh-CN" sz="4000" b="1" dirty="0" smtClean="0">
                <a:solidFill>
                  <a:srgbClr val="5D9A3C"/>
                </a:solidFill>
                <a:latin typeface="Arial" pitchFamily="34" charset="0"/>
                <a:ea typeface="宋体" pitchFamily="2" charset="-122"/>
                <a:cs typeface="Arial" pitchFamily="34" charset="0"/>
              </a:rPr>
              <a:t>’</a:t>
            </a:r>
            <a:endParaRPr lang="en-GB" sz="4000" b="1" dirty="0">
              <a:solidFill>
                <a:srgbClr val="5D9A3C"/>
              </a:solidFill>
              <a:latin typeface="Arial" pitchFamily="34" charset="0"/>
              <a:cs typeface="Arial" pitchFamily="34" charset="0"/>
            </a:endParaRPr>
          </a:p>
        </p:txBody>
      </p:sp>
      <p:sp>
        <p:nvSpPr>
          <p:cNvPr id="10" name="Rectangle 4"/>
          <p:cNvSpPr txBox="1">
            <a:spLocks noChangeArrowheads="1"/>
          </p:cNvSpPr>
          <p:nvPr/>
        </p:nvSpPr>
        <p:spPr>
          <a:xfrm>
            <a:off x="467544" y="1340768"/>
            <a:ext cx="8280920" cy="223224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90000"/>
              </a:lnSpc>
              <a:spcBef>
                <a:spcPct val="65000"/>
              </a:spcBef>
              <a:spcAft>
                <a:spcPts val="0"/>
              </a:spcAft>
              <a:buClrTx/>
              <a:buSzTx/>
              <a:buFont typeface="Arial" pitchFamily="34" charset="0"/>
              <a:buChar char="•"/>
              <a:tabLst/>
              <a:defRPr/>
            </a:pPr>
            <a:r>
              <a:rPr kumimoji="0" lang="en-GB" altLang="zh-CN" sz="2000" i="0" u="none" strike="noStrike" kern="1200" cap="none" spc="0" normalizeH="0" baseline="0" noProof="0" dirty="0" smtClean="0">
                <a:ln>
                  <a:noFill/>
                </a:ln>
                <a:solidFill>
                  <a:srgbClr val="24789E"/>
                </a:solidFill>
                <a:effectLst/>
                <a:uLnTx/>
                <a:uFillTx/>
                <a:latin typeface="Arial" pitchFamily="34" charset="0"/>
                <a:ea typeface="宋体" pitchFamily="2" charset="-122"/>
                <a:cs typeface="Arial" pitchFamily="34" charset="0"/>
              </a:rPr>
              <a:t>Find it on the journal homepage of the publisher,</a:t>
            </a:r>
            <a:r>
              <a:rPr kumimoji="0" lang="en-GB" altLang="zh-CN" sz="2000" i="0" u="none" strike="noStrike" kern="1200" cap="none" spc="0" normalizeH="0" noProof="0" dirty="0" smtClean="0">
                <a:ln>
                  <a:noFill/>
                </a:ln>
                <a:solidFill>
                  <a:srgbClr val="24789E"/>
                </a:solidFill>
                <a:effectLst/>
                <a:uLnTx/>
                <a:uFillTx/>
                <a:latin typeface="Arial" pitchFamily="34" charset="0"/>
                <a:ea typeface="宋体" pitchFamily="2" charset="-122"/>
                <a:cs typeface="Arial" pitchFamily="34" charset="0"/>
              </a:rPr>
              <a:t> e.g. </a:t>
            </a:r>
            <a:r>
              <a:rPr kumimoji="0" lang="en-GB" altLang="zh-CN" sz="2000" b="1" i="0" u="none" strike="noStrike" kern="1200" cap="none" spc="0" normalizeH="0" baseline="0" noProof="0" dirty="0" smtClean="0">
                <a:ln>
                  <a:noFill/>
                </a:ln>
                <a:solidFill>
                  <a:srgbClr val="24789E"/>
                </a:solidFill>
                <a:effectLst/>
                <a:uLnTx/>
                <a:uFillTx/>
                <a:latin typeface="Arial" pitchFamily="34" charset="0"/>
                <a:ea typeface="宋体" pitchFamily="2" charset="-122"/>
                <a:cs typeface="Arial" pitchFamily="34" charset="0"/>
              </a:rPr>
              <a:t>Elsevier.com</a:t>
            </a:r>
            <a:endParaRPr kumimoji="0" lang="en-US" altLang="zh-CN" sz="2000" b="1" i="0" u="none" strike="noStrike" kern="1200" cap="none" spc="0" normalizeH="0" baseline="0" noProof="0" dirty="0" smtClean="0">
              <a:ln>
                <a:noFill/>
              </a:ln>
              <a:solidFill>
                <a:srgbClr val="24789E"/>
              </a:solidFill>
              <a:effectLst/>
              <a:uLnTx/>
              <a:uFillTx/>
              <a:latin typeface="Arial" pitchFamily="34" charset="0"/>
              <a:ea typeface="宋体" pitchFamily="2" charset="-122"/>
              <a:cs typeface="Arial" pitchFamily="34" charset="0"/>
            </a:endParaRPr>
          </a:p>
          <a:p>
            <a:pPr marL="342900" marR="0" lvl="0" indent="-342900" algn="l" defTabSz="914400" rtl="0" eaLnBrk="1" fontAlgn="auto" latinLnBrk="0" hangingPunct="1">
              <a:lnSpc>
                <a:spcPct val="90000"/>
              </a:lnSpc>
              <a:spcBef>
                <a:spcPct val="65000"/>
              </a:spcBef>
              <a:spcAft>
                <a:spcPts val="0"/>
              </a:spcAft>
              <a:buClrTx/>
              <a:buSzTx/>
              <a:buFont typeface="Arial" pitchFamily="34" charset="0"/>
              <a:buChar char="•"/>
              <a:tabLst/>
              <a:defRPr/>
            </a:pPr>
            <a:r>
              <a:rPr lang="en-US" altLang="zh-CN" sz="2000" dirty="0" smtClean="0">
                <a:solidFill>
                  <a:srgbClr val="24789E"/>
                </a:solidFill>
                <a:latin typeface="Arial" pitchFamily="34" charset="0"/>
                <a:ea typeface="宋体" pitchFamily="2" charset="-122"/>
                <a:cs typeface="Arial" pitchFamily="34" charset="0"/>
              </a:rPr>
              <a:t>Keep</a:t>
            </a:r>
            <a:r>
              <a:rPr kumimoji="0" lang="en-US" altLang="zh-CN" sz="2000" i="0" u="none" strike="noStrike" kern="1200" cap="none" spc="0" normalizeH="0" baseline="0" noProof="0" dirty="0" smtClean="0">
                <a:ln>
                  <a:noFill/>
                </a:ln>
                <a:solidFill>
                  <a:srgbClr val="24789E"/>
                </a:solidFill>
                <a:effectLst/>
                <a:uLnTx/>
                <a:uFillTx/>
                <a:latin typeface="Arial" pitchFamily="34" charset="0"/>
                <a:ea typeface="宋体" pitchFamily="2" charset="-122"/>
                <a:cs typeface="Arial" pitchFamily="34" charset="0"/>
              </a:rPr>
              <a:t> to the </a:t>
            </a:r>
            <a:r>
              <a:rPr kumimoji="0" lang="en-US" altLang="zh-CN" sz="2000" i="1" u="none" strike="noStrike" kern="1200" cap="none" spc="0" normalizeH="0" baseline="0" noProof="0" dirty="0" smtClean="0">
                <a:ln>
                  <a:noFill/>
                </a:ln>
                <a:solidFill>
                  <a:srgbClr val="24789E"/>
                </a:solidFill>
                <a:effectLst/>
                <a:uLnTx/>
                <a:uFillTx/>
                <a:latin typeface="Arial" pitchFamily="34" charset="0"/>
                <a:ea typeface="宋体" pitchFamily="2" charset="-122"/>
                <a:cs typeface="Arial" pitchFamily="34" charset="0"/>
              </a:rPr>
              <a:t>Guide for Authors</a:t>
            </a:r>
            <a:r>
              <a:rPr kumimoji="0" lang="en-US" altLang="zh-CN" sz="2000" i="1" u="none" strike="noStrike" kern="1200" cap="none" spc="0" normalizeH="0" noProof="0" dirty="0" smtClean="0">
                <a:ln>
                  <a:noFill/>
                </a:ln>
                <a:solidFill>
                  <a:srgbClr val="24789E"/>
                </a:solidFill>
                <a:effectLst/>
                <a:uLnTx/>
                <a:uFillTx/>
                <a:latin typeface="Arial" pitchFamily="34" charset="0"/>
                <a:ea typeface="宋体" pitchFamily="2" charset="-122"/>
                <a:cs typeface="Arial" pitchFamily="34" charset="0"/>
              </a:rPr>
              <a:t> </a:t>
            </a:r>
            <a:r>
              <a:rPr kumimoji="0" lang="en-US" altLang="zh-CN" sz="2000" i="0" u="none" strike="noStrike" kern="1200" cap="none" spc="0" normalizeH="0" baseline="0" noProof="0" dirty="0" smtClean="0">
                <a:ln>
                  <a:noFill/>
                </a:ln>
                <a:solidFill>
                  <a:srgbClr val="24789E"/>
                </a:solidFill>
                <a:effectLst/>
                <a:uLnTx/>
                <a:uFillTx/>
                <a:latin typeface="Arial" pitchFamily="34" charset="0"/>
                <a:ea typeface="宋体" pitchFamily="2" charset="-122"/>
                <a:cs typeface="Arial" pitchFamily="34" charset="0"/>
              </a:rPr>
              <a:t>in your manuscript</a:t>
            </a:r>
          </a:p>
          <a:p>
            <a:pPr marL="342900" marR="0" lvl="0" indent="-342900" algn="l" defTabSz="914400" rtl="0" eaLnBrk="1" fontAlgn="auto" latinLnBrk="0" hangingPunct="1">
              <a:lnSpc>
                <a:spcPct val="90000"/>
              </a:lnSpc>
              <a:spcBef>
                <a:spcPct val="65000"/>
              </a:spcBef>
              <a:spcAft>
                <a:spcPts val="0"/>
              </a:spcAft>
              <a:buClrTx/>
              <a:buSzTx/>
              <a:buFont typeface="Arial" pitchFamily="34" charset="0"/>
              <a:buChar char="•"/>
              <a:tabLst/>
              <a:defRPr/>
            </a:pPr>
            <a:r>
              <a:rPr kumimoji="0" lang="en-US" altLang="zh-CN" sz="2000" i="0" u="none" strike="noStrike" kern="1200" cap="none" spc="0" normalizeH="0" baseline="0" noProof="0" dirty="0" smtClean="0">
                <a:ln>
                  <a:noFill/>
                </a:ln>
                <a:solidFill>
                  <a:srgbClr val="24789E"/>
                </a:solidFill>
                <a:effectLst/>
                <a:uLnTx/>
                <a:uFillTx/>
                <a:latin typeface="Arial" pitchFamily="34" charset="0"/>
                <a:ea typeface="宋体" pitchFamily="2" charset="-122"/>
                <a:cs typeface="Arial" pitchFamily="34" charset="0"/>
              </a:rPr>
              <a:t>Editors do not like wasting time on poorly prepared manuscripts </a:t>
            </a:r>
          </a:p>
        </p:txBody>
      </p:sp>
      <p:pic>
        <p:nvPicPr>
          <p:cNvPr id="14" name="Picture 13" descr="ls_jnlhomepage.jpg"/>
          <p:cNvPicPr>
            <a:picLocks noChangeAspect="1"/>
          </p:cNvPicPr>
          <p:nvPr/>
        </p:nvPicPr>
        <p:blipFill>
          <a:blip r:embed="rId4" cstate="print"/>
          <a:stretch>
            <a:fillRect/>
          </a:stretch>
        </p:blipFill>
        <p:spPr>
          <a:xfrm>
            <a:off x="1475656" y="3023585"/>
            <a:ext cx="4032448" cy="3357743"/>
          </a:xfrm>
          <a:prstGeom prst="rect">
            <a:avLst/>
          </a:prstGeom>
          <a:effectLst>
            <a:outerShdw blurRad="50800" dist="38100" dir="2700000" algn="tl" rotWithShape="0">
              <a:prstClr val="black">
                <a:alpha val="40000"/>
              </a:prstClr>
            </a:outerShdw>
          </a:effectLst>
        </p:spPr>
      </p:pic>
      <p:sp>
        <p:nvSpPr>
          <p:cNvPr id="15" name="Rounded Rectangle 14"/>
          <p:cNvSpPr/>
          <p:nvPr/>
        </p:nvSpPr>
        <p:spPr>
          <a:xfrm>
            <a:off x="3995936" y="3356992"/>
            <a:ext cx="792088" cy="8640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s_jnlhomepage_gfa.jpg"/>
          <p:cNvPicPr>
            <a:picLocks noChangeAspect="1"/>
          </p:cNvPicPr>
          <p:nvPr/>
        </p:nvPicPr>
        <p:blipFill>
          <a:blip r:embed="rId5" cstate="print"/>
          <a:stretch>
            <a:fillRect/>
          </a:stretch>
        </p:blipFill>
        <p:spPr>
          <a:xfrm>
            <a:off x="6300192" y="3230717"/>
            <a:ext cx="2160240" cy="2358523"/>
          </a:xfrm>
          <a:prstGeom prst="rect">
            <a:avLst/>
          </a:prstGeom>
          <a:effectLst>
            <a:outerShdw blurRad="50800" dist="38100" dir="2700000" algn="tl" rotWithShape="0">
              <a:prstClr val="black">
                <a:alpha val="40000"/>
              </a:prstClr>
            </a:outerShdw>
          </a:effectLst>
        </p:spPr>
      </p:pic>
      <p:cxnSp>
        <p:nvCxnSpPr>
          <p:cNvPr id="17" name="Straight Arrow Connector 16"/>
          <p:cNvCxnSpPr/>
          <p:nvPr/>
        </p:nvCxnSpPr>
        <p:spPr>
          <a:xfrm>
            <a:off x="4788024" y="3501008"/>
            <a:ext cx="1728192" cy="158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1" name="Picture 10" descr="logo.png"/>
          <p:cNvPicPr>
            <a:picLocks noChangeAspect="1"/>
          </p:cNvPicPr>
          <p:nvPr/>
        </p:nvPicPr>
        <p:blipFill>
          <a:blip r:embed="rId6" cstate="print"/>
          <a:stretch>
            <a:fillRect/>
          </a:stretch>
        </p:blipFill>
        <p:spPr>
          <a:xfrm>
            <a:off x="6876256" y="116632"/>
            <a:ext cx="2088232" cy="694925"/>
          </a:xfrm>
          <a:prstGeom prst="rect">
            <a:avLst/>
          </a:prstGeom>
        </p:spPr>
      </p:pic>
      <p:sp>
        <p:nvSpPr>
          <p:cNvPr id="12" name="Slide Number Placeholder 11"/>
          <p:cNvSpPr>
            <a:spLocks noGrp="1"/>
          </p:cNvSpPr>
          <p:nvPr>
            <p:ph type="sldNum" sz="quarter" idx="12"/>
          </p:nvPr>
        </p:nvSpPr>
        <p:spPr/>
        <p:txBody>
          <a:bodyPr/>
          <a:lstStyle/>
          <a:p>
            <a:fld id="{226E72EA-ABB5-4628-ABFB-C9FD4CF0454F}" type="slidenum">
              <a:rPr lang="en-GB" smtClean="0"/>
              <a:pPr/>
              <a:t>24</a:t>
            </a:fld>
            <a:endParaRPr lang="en-GB" dirty="0"/>
          </a:p>
        </p:txBody>
      </p:sp>
    </p:spTree>
    <p:extLst>
      <p:ext uri="{BB962C8B-B14F-4D97-AF65-F5344CB8AC3E}">
        <p14:creationId xmlns:p14="http://schemas.microsoft.com/office/powerpoint/2010/main" val="308824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png"/>
          <p:cNvPicPr>
            <a:picLocks noChangeAspect="1"/>
          </p:cNvPicPr>
          <p:nvPr/>
        </p:nvPicPr>
        <p:blipFill>
          <a:blip r:embed="rId3" cstate="print"/>
          <a:srcRect t="5901"/>
          <a:stretch>
            <a:fillRect/>
          </a:stretch>
        </p:blipFill>
        <p:spPr>
          <a:xfrm>
            <a:off x="2843808" y="-44625"/>
            <a:ext cx="6336705" cy="6858001"/>
          </a:xfrm>
          <a:prstGeom prst="rect">
            <a:avLst/>
          </a:prstGeom>
        </p:spPr>
      </p:pic>
      <p:sp>
        <p:nvSpPr>
          <p:cNvPr id="9" name="Title 8"/>
          <p:cNvSpPr>
            <a:spLocks noGrp="1"/>
          </p:cNvSpPr>
          <p:nvPr>
            <p:ph type="title"/>
          </p:nvPr>
        </p:nvSpPr>
        <p:spPr>
          <a:xfrm>
            <a:off x="-36512" y="116632"/>
            <a:ext cx="7219508" cy="1008112"/>
          </a:xfrm>
        </p:spPr>
        <p:txBody>
          <a:bodyPr>
            <a:normAutofit/>
          </a:bodyPr>
          <a:lstStyle/>
          <a:p>
            <a:pPr lvl="0">
              <a:defRPr/>
            </a:pPr>
            <a:r>
              <a:rPr lang="en-GB" sz="3200" b="1" dirty="0" smtClean="0">
                <a:solidFill>
                  <a:srgbClr val="5D9A3C"/>
                </a:solidFill>
                <a:latin typeface="Arial" pitchFamily="34" charset="0"/>
                <a:cs typeface="Arial" pitchFamily="34" charset="0"/>
              </a:rPr>
              <a:t>Getting your paper noticed</a:t>
            </a:r>
            <a:endParaRPr lang="en-GB" sz="3200" b="1" dirty="0">
              <a:solidFill>
                <a:srgbClr val="5D9A3C"/>
              </a:solidFill>
              <a:latin typeface="Arial" pitchFamily="34" charset="0"/>
              <a:cs typeface="Arial" pitchFamily="34" charset="0"/>
            </a:endParaRPr>
          </a:p>
        </p:txBody>
      </p:sp>
      <p:pic>
        <p:nvPicPr>
          <p:cNvPr id="11" name="Picture 10" descr="logo.png"/>
          <p:cNvPicPr>
            <a:picLocks noChangeAspect="1"/>
          </p:cNvPicPr>
          <p:nvPr/>
        </p:nvPicPr>
        <p:blipFill>
          <a:blip r:embed="rId4" cstate="print"/>
          <a:stretch>
            <a:fillRect/>
          </a:stretch>
        </p:blipFill>
        <p:spPr>
          <a:xfrm>
            <a:off x="6948264" y="116632"/>
            <a:ext cx="2088232" cy="694925"/>
          </a:xfrm>
          <a:prstGeom prst="rect">
            <a:avLst/>
          </a:prstGeom>
        </p:spPr>
      </p:pic>
      <p:sp>
        <p:nvSpPr>
          <p:cNvPr id="7" name="Slide Number Placeholder 6"/>
          <p:cNvSpPr>
            <a:spLocks noGrp="1"/>
          </p:cNvSpPr>
          <p:nvPr>
            <p:ph type="sldNum" sz="quarter" idx="12"/>
          </p:nvPr>
        </p:nvSpPr>
        <p:spPr/>
        <p:txBody>
          <a:bodyPr/>
          <a:lstStyle/>
          <a:p>
            <a:fld id="{226E72EA-ABB5-4628-ABFB-C9FD4CF0454F}" type="slidenum">
              <a:rPr lang="en-GB" smtClean="0"/>
              <a:pPr/>
              <a:t>25</a:t>
            </a:fld>
            <a:endParaRPr lang="en-GB" dirty="0"/>
          </a:p>
        </p:txBody>
      </p:sp>
      <p:pic>
        <p:nvPicPr>
          <p:cNvPr id="12" name="Picture 1" descr="image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4008554"/>
            <a:ext cx="3493800" cy="27207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5995" y="1044122"/>
            <a:ext cx="3709825" cy="28889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9552" y="4437112"/>
            <a:ext cx="3816424" cy="1661993"/>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srgbClr val="07779D"/>
                </a:solidFill>
              </a:rPr>
              <a:t>Usage Alerts</a:t>
            </a:r>
          </a:p>
          <a:p>
            <a:r>
              <a:rPr lang="en-GB" sz="2000" dirty="0" smtClean="0">
                <a:solidFill>
                  <a:srgbClr val="07779D"/>
                </a:solidFill>
              </a:rPr>
              <a:t>Quarterly </a:t>
            </a:r>
            <a:r>
              <a:rPr lang="en-GB" sz="2000" dirty="0">
                <a:solidFill>
                  <a:srgbClr val="07779D"/>
                </a:solidFill>
              </a:rPr>
              <a:t>e-mail to authors, with a link towards a customized web page per article</a:t>
            </a:r>
            <a:endParaRPr lang="en-US" sz="2000" dirty="0">
              <a:solidFill>
                <a:srgbClr val="07779D"/>
              </a:solidFill>
            </a:endParaRPr>
          </a:p>
          <a:p>
            <a:pPr marL="285750" indent="-285750">
              <a:buFont typeface="Arial" panose="020B0604020202020204" pitchFamily="34" charset="0"/>
              <a:buChar char="•"/>
            </a:pPr>
            <a:endParaRPr lang="en-US" dirty="0"/>
          </a:p>
        </p:txBody>
      </p:sp>
      <p:sp>
        <p:nvSpPr>
          <p:cNvPr id="14" name="TextBox 13"/>
          <p:cNvSpPr txBox="1"/>
          <p:nvPr/>
        </p:nvSpPr>
        <p:spPr>
          <a:xfrm>
            <a:off x="330424" y="1988840"/>
            <a:ext cx="3816424" cy="1661993"/>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srgbClr val="07779D"/>
                </a:solidFill>
              </a:rPr>
              <a:t>Cite Alerts</a:t>
            </a:r>
          </a:p>
          <a:p>
            <a:r>
              <a:rPr lang="en-GB" sz="2000" dirty="0" smtClean="0">
                <a:solidFill>
                  <a:srgbClr val="07779D"/>
                </a:solidFill>
              </a:rPr>
              <a:t>Weekly </a:t>
            </a:r>
            <a:r>
              <a:rPr lang="en-GB" sz="2000" dirty="0">
                <a:solidFill>
                  <a:srgbClr val="07779D"/>
                </a:solidFill>
              </a:rPr>
              <a:t>notification to authors once their article is referenced in a newly </a:t>
            </a:r>
            <a:r>
              <a:rPr lang="en-GB" sz="2000" dirty="0" smtClean="0">
                <a:solidFill>
                  <a:srgbClr val="07779D"/>
                </a:solidFill>
              </a:rPr>
              <a:t>published article</a:t>
            </a:r>
            <a:r>
              <a:rPr lang="en-GB" dirty="0">
                <a:solidFill>
                  <a:srgbClr val="07779D"/>
                </a:solidFill>
              </a:rPr>
              <a:t>.</a:t>
            </a:r>
          </a:p>
          <a:p>
            <a:pPr marL="285750" indent="-285750">
              <a:buFont typeface="Arial" panose="020B0604020202020204" pitchFamily="34" charset="0"/>
              <a:buChar char="•"/>
            </a:pPr>
            <a:endParaRPr lang="en-US" dirty="0">
              <a:solidFill>
                <a:schemeClr val="accent1"/>
              </a:solidFill>
            </a:endParaRPr>
          </a:p>
        </p:txBody>
      </p:sp>
    </p:spTree>
    <p:extLst>
      <p:ext uri="{BB962C8B-B14F-4D97-AF65-F5344CB8AC3E}">
        <p14:creationId xmlns:p14="http://schemas.microsoft.com/office/powerpoint/2010/main" val="34980516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png"/>
          <p:cNvPicPr>
            <a:picLocks noChangeAspect="1"/>
          </p:cNvPicPr>
          <p:nvPr/>
        </p:nvPicPr>
        <p:blipFill>
          <a:blip r:embed="rId3" cstate="print"/>
          <a:srcRect t="5901"/>
          <a:stretch>
            <a:fillRect/>
          </a:stretch>
        </p:blipFill>
        <p:spPr>
          <a:xfrm>
            <a:off x="2843808" y="-1"/>
            <a:ext cx="6336705" cy="6858001"/>
          </a:xfrm>
          <a:prstGeom prst="rect">
            <a:avLst/>
          </a:prstGeom>
        </p:spPr>
      </p:pic>
      <p:sp>
        <p:nvSpPr>
          <p:cNvPr id="9" name="Title 8"/>
          <p:cNvSpPr>
            <a:spLocks noGrp="1"/>
          </p:cNvSpPr>
          <p:nvPr>
            <p:ph type="title"/>
          </p:nvPr>
        </p:nvSpPr>
        <p:spPr>
          <a:xfrm>
            <a:off x="457200" y="629816"/>
            <a:ext cx="8229600" cy="1143000"/>
          </a:xfrm>
        </p:spPr>
        <p:txBody>
          <a:bodyPr>
            <a:normAutofit/>
          </a:bodyPr>
          <a:lstStyle/>
          <a:p>
            <a:r>
              <a:rPr lang="en-GB" sz="3600" b="1" dirty="0" smtClean="0">
                <a:solidFill>
                  <a:srgbClr val="5D9A3C"/>
                </a:solidFill>
                <a:latin typeface="Arial" pitchFamily="34" charset="0"/>
                <a:cs typeface="Arial" pitchFamily="34" charset="0"/>
              </a:rPr>
              <a:t>Do </a:t>
            </a:r>
            <a:r>
              <a:rPr lang="en-GB" sz="3600" b="1" dirty="0">
                <a:solidFill>
                  <a:srgbClr val="5D9A3C"/>
                </a:solidFill>
                <a:latin typeface="Arial" pitchFamily="34" charset="0"/>
                <a:cs typeface="Arial" pitchFamily="34" charset="0"/>
              </a:rPr>
              <a:t>p</a:t>
            </a:r>
            <a:r>
              <a:rPr lang="en-GB" sz="3600" b="1" dirty="0" smtClean="0">
                <a:solidFill>
                  <a:srgbClr val="5D9A3C"/>
                </a:solidFill>
                <a:latin typeface="Arial" pitchFamily="34" charset="0"/>
                <a:cs typeface="Arial" pitchFamily="34" charset="0"/>
              </a:rPr>
              <a:t>ublishers correct </a:t>
            </a:r>
            <a:r>
              <a:rPr lang="en-GB" sz="3600" b="1" dirty="0">
                <a:solidFill>
                  <a:srgbClr val="5D9A3C"/>
                </a:solidFill>
                <a:latin typeface="Arial" pitchFamily="34" charset="0"/>
                <a:cs typeface="Arial" pitchFamily="34" charset="0"/>
              </a:rPr>
              <a:t>l</a:t>
            </a:r>
            <a:r>
              <a:rPr lang="en-GB" sz="3600" b="1" dirty="0" smtClean="0">
                <a:solidFill>
                  <a:srgbClr val="5D9A3C"/>
                </a:solidFill>
                <a:latin typeface="Arial" pitchFamily="34" charset="0"/>
                <a:cs typeface="Arial" pitchFamily="34" charset="0"/>
              </a:rPr>
              <a:t>anguage?</a:t>
            </a:r>
            <a:endParaRPr lang="en-US" sz="3600" dirty="0"/>
          </a:p>
        </p:txBody>
      </p:sp>
      <p:graphicFrame>
        <p:nvGraphicFramePr>
          <p:cNvPr id="7" name="Content Placeholder 6"/>
          <p:cNvGraphicFramePr>
            <a:graphicFrameLocks noGrp="1"/>
          </p:cNvGraphicFramePr>
          <p:nvPr>
            <p:ph idx="1"/>
          </p:nvPr>
        </p:nvGraphicFramePr>
        <p:xfrm>
          <a:off x="539552" y="1484784"/>
          <a:ext cx="8136904" cy="4514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logo.png"/>
          <p:cNvPicPr>
            <a:picLocks noChangeAspect="1"/>
          </p:cNvPicPr>
          <p:nvPr/>
        </p:nvPicPr>
        <p:blipFill>
          <a:blip r:embed="rId9" cstate="print"/>
          <a:stretch>
            <a:fillRect/>
          </a:stretch>
        </p:blipFill>
        <p:spPr>
          <a:xfrm>
            <a:off x="6948264" y="116632"/>
            <a:ext cx="2088232" cy="694925"/>
          </a:xfrm>
          <a:prstGeom prst="rect">
            <a:avLst/>
          </a:prstGeom>
        </p:spPr>
      </p:pic>
      <p:sp>
        <p:nvSpPr>
          <p:cNvPr id="8" name="Slide Number Placeholder 9"/>
          <p:cNvSpPr txBox="1">
            <a:spLocks/>
          </p:cNvSpPr>
          <p:nvPr/>
        </p:nvSpPr>
        <p:spPr>
          <a:xfrm>
            <a:off x="0" y="6492875"/>
            <a:ext cx="1043608" cy="365125"/>
          </a:xfrm>
          <a:prstGeom prst="rect">
            <a:avLst/>
          </a:prstGeom>
        </p:spPr>
        <p:txBody>
          <a:bodyPr vert="horz" lIns="91440" tIns="45720" rIns="91440" bIns="45720" rtlCol="0" anchor="ctr"/>
          <a:lstStyle/>
          <a:p>
            <a:pPr algn="r" fontAlgn="auto">
              <a:spcBef>
                <a:spcPts val="0"/>
              </a:spcBef>
              <a:spcAft>
                <a:spcPts val="0"/>
              </a:spcAft>
              <a:defRPr/>
            </a:pPr>
            <a:fld id="{226E72EA-ABB5-4628-ABFB-C9FD4CF0454F}" type="slidenum">
              <a:rPr lang="en-GB" sz="1200" smtClean="0">
                <a:solidFill>
                  <a:prstClr val="black">
                    <a:tint val="75000"/>
                  </a:prstClr>
                </a:solidFill>
                <a:latin typeface="Calibri"/>
              </a:rPr>
              <a:pPr algn="r" fontAlgn="auto">
                <a:spcBef>
                  <a:spcPts val="0"/>
                </a:spcBef>
                <a:spcAft>
                  <a:spcPts val="0"/>
                </a:spcAft>
                <a:defRPr/>
              </a:pPr>
              <a:t>26</a:t>
            </a:fld>
            <a:endParaRPr lang="en-GB" sz="1200" dirty="0">
              <a:solidFill>
                <a:prstClr val="black">
                  <a:tint val="75000"/>
                </a:prstClr>
              </a:solidFill>
              <a:latin typeface="Calibri"/>
            </a:endParaRPr>
          </a:p>
        </p:txBody>
      </p:sp>
      <p:sp>
        <p:nvSpPr>
          <p:cNvPr id="2" name="Rectangle 1"/>
          <p:cNvSpPr/>
          <p:nvPr/>
        </p:nvSpPr>
        <p:spPr>
          <a:xfrm>
            <a:off x="2339752" y="5589240"/>
            <a:ext cx="3095784" cy="369332"/>
          </a:xfrm>
          <a:prstGeom prst="rect">
            <a:avLst/>
          </a:prstGeom>
        </p:spPr>
        <p:txBody>
          <a:bodyPr wrap="none">
            <a:spAutoFit/>
          </a:bodyPr>
          <a:lstStyle/>
          <a:p>
            <a:r>
              <a:rPr lang="en-GB" u="sng" dirty="0" smtClean="0">
                <a:solidFill>
                  <a:srgbClr val="006699"/>
                </a:solidFill>
                <a:cs typeface="Arial" pitchFamily="34" charset="0"/>
                <a:hlinkClick r:id="rId10"/>
              </a:rPr>
              <a:t>http</a:t>
            </a:r>
            <a:r>
              <a:rPr lang="en-GB" u="sng" dirty="0">
                <a:solidFill>
                  <a:srgbClr val="006699"/>
                </a:solidFill>
                <a:cs typeface="Arial" pitchFamily="34" charset="0"/>
                <a:hlinkClick r:id="rId10"/>
              </a:rPr>
              <a:t>://webshop.elsevier.com</a:t>
            </a:r>
            <a:r>
              <a:rPr lang="en-GB" u="sng" dirty="0">
                <a:solidFill>
                  <a:srgbClr val="006699"/>
                </a:solidFill>
                <a:cs typeface="Arial" pitchFamily="34" charset="0"/>
              </a:rPr>
              <a:t> </a:t>
            </a:r>
            <a:endParaRPr lang="en-US" dirty="0">
              <a:solidFill>
                <a:srgbClr val="006699"/>
              </a:solidFill>
            </a:endParaRPr>
          </a:p>
        </p:txBody>
      </p:sp>
    </p:spTree>
    <p:extLst>
      <p:ext uri="{BB962C8B-B14F-4D97-AF65-F5344CB8AC3E}">
        <p14:creationId xmlns:p14="http://schemas.microsoft.com/office/powerpoint/2010/main" val="32906258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99592" y="0"/>
            <a:ext cx="8222825" cy="5229200"/>
            <a:chOff x="899592" y="0"/>
            <a:chExt cx="8222825" cy="5229200"/>
          </a:xfrm>
        </p:grpSpPr>
        <p:pic>
          <p:nvPicPr>
            <p:cNvPr id="13" name="Picture 12" descr="1.png"/>
            <p:cNvPicPr>
              <a:picLocks noChangeAspect="1"/>
            </p:cNvPicPr>
            <p:nvPr/>
          </p:nvPicPr>
          <p:blipFill>
            <a:blip r:embed="rId3" cstate="print"/>
            <a:stretch>
              <a:fillRect/>
            </a:stretch>
          </p:blipFill>
          <p:spPr>
            <a:xfrm>
              <a:off x="899592" y="0"/>
              <a:ext cx="8222825" cy="5229200"/>
            </a:xfrm>
            <a:prstGeom prst="rect">
              <a:avLst/>
            </a:prstGeom>
          </p:spPr>
        </p:pic>
        <p:pic>
          <p:nvPicPr>
            <p:cNvPr id="14" name="Picture 13" descr="logo.png"/>
            <p:cNvPicPr>
              <a:picLocks noChangeAspect="1"/>
            </p:cNvPicPr>
            <p:nvPr/>
          </p:nvPicPr>
          <p:blipFill>
            <a:blip r:embed="rId4" cstate="print"/>
            <a:stretch>
              <a:fillRect/>
            </a:stretch>
          </p:blipFill>
          <p:spPr>
            <a:xfrm>
              <a:off x="4932040" y="475613"/>
              <a:ext cx="3681680" cy="1225195"/>
            </a:xfrm>
            <a:prstGeom prst="rect">
              <a:avLst/>
            </a:prstGeom>
          </p:spPr>
        </p:pic>
      </p:grpSp>
      <p:sp>
        <p:nvSpPr>
          <p:cNvPr id="11" name="TextBox 10"/>
          <p:cNvSpPr txBox="1"/>
          <p:nvPr/>
        </p:nvSpPr>
        <p:spPr>
          <a:xfrm>
            <a:off x="467544" y="4509120"/>
            <a:ext cx="7992888" cy="135421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sz="3600" b="1" dirty="0" smtClean="0">
                <a:solidFill>
                  <a:srgbClr val="5D9A3C"/>
                </a:solidFill>
                <a:latin typeface="Arial" pitchFamily="34" charset="0"/>
                <a:cs typeface="Arial" pitchFamily="34" charset="0"/>
              </a:rPr>
              <a:t>‘How To Get Published’</a:t>
            </a:r>
          </a:p>
          <a:p>
            <a:pPr algn="ctr"/>
            <a:r>
              <a:rPr lang="en-GB" sz="2800" b="1" dirty="0" smtClean="0">
                <a:solidFill>
                  <a:srgbClr val="006699"/>
                </a:solidFill>
                <a:latin typeface="Arial" pitchFamily="34" charset="0"/>
                <a:cs typeface="Arial" pitchFamily="34" charset="0"/>
              </a:rPr>
              <a:t>Structuring An Article</a:t>
            </a:r>
          </a:p>
          <a:p>
            <a:endParaRPr lang="en-GB" dirty="0" smtClean="0">
              <a:solidFill>
                <a:srgbClr val="006699"/>
              </a:solidFill>
              <a:latin typeface="Arial" pitchFamily="34" charset="0"/>
              <a:cs typeface="Arial" pitchFamily="34" charset="0"/>
            </a:endParaRPr>
          </a:p>
        </p:txBody>
      </p:sp>
      <p:sp>
        <p:nvSpPr>
          <p:cNvPr id="6" name="TextBox 5"/>
          <p:cNvSpPr txBox="1"/>
          <p:nvPr/>
        </p:nvSpPr>
        <p:spPr>
          <a:xfrm>
            <a:off x="611560" y="6093296"/>
            <a:ext cx="3384376" cy="307777"/>
          </a:xfrm>
          <a:prstGeom prst="rect">
            <a:avLst/>
          </a:prstGeom>
          <a:noFill/>
        </p:spPr>
        <p:txBody>
          <a:bodyPr wrap="square" rtlCol="0">
            <a:spAutoFit/>
          </a:bodyPr>
          <a:lstStyle/>
          <a:p>
            <a:r>
              <a:rPr lang="en-GB" sz="1400" dirty="0" smtClean="0">
                <a:latin typeface="Arial" pitchFamily="34" charset="0"/>
                <a:cs typeface="Arial" pitchFamily="34" charset="0"/>
              </a:rPr>
              <a:t>September 2013</a:t>
            </a:r>
            <a:endParaRPr lang="en-US" sz="1400" dirty="0">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226E72EA-ABB5-4628-ABFB-C9FD4CF0454F}" type="slidenum">
              <a:rPr lang="en-GB" smtClean="0"/>
              <a:pPr/>
              <a:t>27</a:t>
            </a:fld>
            <a:endParaRPr lang="en-GB" dirty="0"/>
          </a:p>
        </p:txBody>
      </p:sp>
    </p:spTree>
    <p:extLst>
      <p:ext uri="{BB962C8B-B14F-4D97-AF65-F5344CB8AC3E}">
        <p14:creationId xmlns:p14="http://schemas.microsoft.com/office/powerpoint/2010/main" val="40127865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2.png"/>
          <p:cNvPicPr>
            <a:picLocks noChangeAspect="1"/>
          </p:cNvPicPr>
          <p:nvPr/>
        </p:nvPicPr>
        <p:blipFill>
          <a:blip r:embed="rId3" cstate="print"/>
          <a:srcRect t="5901"/>
          <a:stretch>
            <a:fillRect/>
          </a:stretch>
        </p:blipFill>
        <p:spPr>
          <a:xfrm>
            <a:off x="2843808" y="-1"/>
            <a:ext cx="6336705" cy="6858001"/>
          </a:xfrm>
          <a:prstGeom prst="rect">
            <a:avLst/>
          </a:prstGeom>
        </p:spPr>
      </p:pic>
      <p:sp>
        <p:nvSpPr>
          <p:cNvPr id="202754" name="Rectangle 2"/>
          <p:cNvSpPr>
            <a:spLocks noGrp="1" noChangeArrowheads="1"/>
          </p:cNvSpPr>
          <p:nvPr>
            <p:ph type="title"/>
          </p:nvPr>
        </p:nvSpPr>
        <p:spPr>
          <a:xfrm>
            <a:off x="467544" y="548680"/>
            <a:ext cx="8229600" cy="1143000"/>
          </a:xfrm>
          <a:effectLst/>
        </p:spPr>
        <p:txBody>
          <a:bodyPr>
            <a:noAutofit/>
          </a:bodyPr>
          <a:lstStyle/>
          <a:p>
            <a:pPr eaLnBrk="1" hangingPunct="1">
              <a:defRPr/>
            </a:pPr>
            <a:r>
              <a:rPr lang="en-US" altLang="en-US" sz="3200" b="1" dirty="0" smtClean="0">
                <a:solidFill>
                  <a:srgbClr val="5D9A3C"/>
                </a:solidFill>
                <a:latin typeface="Arial" pitchFamily="34" charset="0"/>
                <a:ea typeface="宋体" pitchFamily="2" charset="-122"/>
                <a:cs typeface="Arial" pitchFamily="34" charset="0"/>
              </a:rPr>
              <a:t>General</a:t>
            </a:r>
            <a:r>
              <a:rPr lang="en-GB" altLang="en-US" sz="3200" b="1" dirty="0" smtClean="0">
                <a:solidFill>
                  <a:srgbClr val="5D9A3C"/>
                </a:solidFill>
                <a:latin typeface="Arial" pitchFamily="34" charset="0"/>
                <a:ea typeface="宋体" pitchFamily="2" charset="-122"/>
                <a:cs typeface="Arial" pitchFamily="34" charset="0"/>
              </a:rPr>
              <a:t> structure of a research </a:t>
            </a:r>
            <a:r>
              <a:rPr lang="en-GB" altLang="en-US" sz="3200" b="1" dirty="0">
                <a:solidFill>
                  <a:srgbClr val="5D9A3C"/>
                </a:solidFill>
                <a:latin typeface="Arial" pitchFamily="34" charset="0"/>
                <a:ea typeface="宋体" pitchFamily="2" charset="-122"/>
                <a:cs typeface="Arial" pitchFamily="34" charset="0"/>
              </a:rPr>
              <a:t>a</a:t>
            </a:r>
            <a:r>
              <a:rPr lang="en-GB" altLang="en-US" sz="3200" b="1" dirty="0" smtClean="0">
                <a:solidFill>
                  <a:srgbClr val="5D9A3C"/>
                </a:solidFill>
                <a:latin typeface="Arial" pitchFamily="34" charset="0"/>
                <a:ea typeface="宋体" pitchFamily="2" charset="-122"/>
                <a:cs typeface="Arial" pitchFamily="34" charset="0"/>
              </a:rPr>
              <a:t>rticle</a:t>
            </a:r>
            <a:endParaRPr lang="zh-CN" altLang="en-US" sz="3200" b="1" dirty="0" smtClean="0">
              <a:solidFill>
                <a:srgbClr val="5D9A3C"/>
              </a:solidFill>
              <a:latin typeface="Arial" pitchFamily="34" charset="0"/>
              <a:ea typeface="宋体" pitchFamily="2" charset="-122"/>
              <a:cs typeface="Arial" pitchFamily="34" charset="0"/>
            </a:endParaRPr>
          </a:p>
        </p:txBody>
      </p:sp>
      <p:graphicFrame>
        <p:nvGraphicFramePr>
          <p:cNvPr id="18" name="Content Placeholder 17"/>
          <p:cNvGraphicFramePr>
            <a:graphicFrameLocks noGrp="1"/>
          </p:cNvGraphicFramePr>
          <p:nvPr>
            <p:ph idx="1"/>
            <p:extLst>
              <p:ext uri="{D42A27DB-BD31-4B8C-83A1-F6EECF244321}">
                <p14:modId xmlns:p14="http://schemas.microsoft.com/office/powerpoint/2010/main" val="4078326871"/>
              </p:ext>
            </p:extLst>
          </p:nvPr>
        </p:nvGraphicFramePr>
        <p:xfrm>
          <a:off x="2339752" y="1250910"/>
          <a:ext cx="3960440" cy="21780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logo.png"/>
          <p:cNvPicPr>
            <a:picLocks noChangeAspect="1"/>
          </p:cNvPicPr>
          <p:nvPr/>
        </p:nvPicPr>
        <p:blipFill>
          <a:blip r:embed="rId9" cstate="print"/>
          <a:stretch>
            <a:fillRect/>
          </a:stretch>
        </p:blipFill>
        <p:spPr>
          <a:xfrm>
            <a:off x="6876256" y="141787"/>
            <a:ext cx="2088232" cy="694925"/>
          </a:xfrm>
          <a:prstGeom prst="rect">
            <a:avLst/>
          </a:prstGeom>
        </p:spPr>
      </p:pic>
      <p:graphicFrame>
        <p:nvGraphicFramePr>
          <p:cNvPr id="19" name="Content Placeholder 17"/>
          <p:cNvGraphicFramePr>
            <a:graphicFrameLocks/>
          </p:cNvGraphicFramePr>
          <p:nvPr>
            <p:extLst>
              <p:ext uri="{D42A27DB-BD31-4B8C-83A1-F6EECF244321}">
                <p14:modId xmlns:p14="http://schemas.microsoft.com/office/powerpoint/2010/main" val="1624734503"/>
              </p:ext>
            </p:extLst>
          </p:nvPr>
        </p:nvGraphicFramePr>
        <p:xfrm>
          <a:off x="251520" y="3212976"/>
          <a:ext cx="4209221" cy="231491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0" name="Content Placeholder 17"/>
          <p:cNvGraphicFramePr>
            <a:graphicFrameLocks/>
          </p:cNvGraphicFramePr>
          <p:nvPr>
            <p:extLst>
              <p:ext uri="{D42A27DB-BD31-4B8C-83A1-F6EECF244321}">
                <p14:modId xmlns:p14="http://schemas.microsoft.com/office/powerpoint/2010/main" val="2581518704"/>
              </p:ext>
            </p:extLst>
          </p:nvPr>
        </p:nvGraphicFramePr>
        <p:xfrm>
          <a:off x="4395227" y="3212976"/>
          <a:ext cx="4209221" cy="231491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8" name="Slide Number Placeholder 7"/>
          <p:cNvSpPr>
            <a:spLocks noGrp="1"/>
          </p:cNvSpPr>
          <p:nvPr>
            <p:ph type="sldNum" sz="quarter" idx="12"/>
          </p:nvPr>
        </p:nvSpPr>
        <p:spPr/>
        <p:txBody>
          <a:bodyPr/>
          <a:lstStyle/>
          <a:p>
            <a:fld id="{226E72EA-ABB5-4628-ABFB-C9FD4CF0454F}" type="slidenum">
              <a:rPr lang="en-GB" smtClean="0"/>
              <a:pPr/>
              <a:t>28</a:t>
            </a:fld>
            <a:endParaRPr lang="en-GB" dirty="0"/>
          </a:p>
        </p:txBody>
      </p:sp>
      <p:sp>
        <p:nvSpPr>
          <p:cNvPr id="3" name="TextBox 2"/>
          <p:cNvSpPr txBox="1"/>
          <p:nvPr/>
        </p:nvSpPr>
        <p:spPr>
          <a:xfrm>
            <a:off x="6444208" y="1844824"/>
            <a:ext cx="2232248" cy="954107"/>
          </a:xfrm>
          <a:prstGeom prst="rect">
            <a:avLst/>
          </a:prstGeom>
          <a:noFill/>
        </p:spPr>
        <p:txBody>
          <a:bodyPr wrap="square" rtlCol="0">
            <a:spAutoFit/>
          </a:bodyPr>
          <a:lstStyle/>
          <a:p>
            <a:r>
              <a:rPr lang="en-US" altLang="zh-CN" sz="1400" dirty="0">
                <a:ea typeface="宋体" pitchFamily="2" charset="-122"/>
                <a:cs typeface="Arial" pitchFamily="34" charset="0"/>
              </a:rPr>
              <a:t>Make them easy for indexing and searching </a:t>
            </a:r>
            <a:r>
              <a:rPr lang="en-US" altLang="zh-CN" sz="1400" dirty="0" smtClean="0">
                <a:ea typeface="宋体" pitchFamily="2" charset="-122"/>
                <a:cs typeface="Arial" pitchFamily="34" charset="0"/>
              </a:rPr>
              <a:t>Informative</a:t>
            </a:r>
            <a:r>
              <a:rPr lang="en-US" altLang="zh-CN" sz="1400" dirty="0">
                <a:ea typeface="宋体" pitchFamily="2" charset="-122"/>
                <a:cs typeface="Arial" pitchFamily="34" charset="0"/>
              </a:rPr>
              <a:t>, attractive, </a:t>
            </a:r>
            <a:r>
              <a:rPr lang="en-US" altLang="zh-CN" sz="1400" dirty="0" smtClean="0">
                <a:ea typeface="宋体" pitchFamily="2" charset="-122"/>
                <a:cs typeface="Arial" pitchFamily="34" charset="0"/>
              </a:rPr>
              <a:t>effective</a:t>
            </a:r>
            <a:endParaRPr lang="en-US" sz="1400" dirty="0"/>
          </a:p>
        </p:txBody>
      </p:sp>
      <p:sp>
        <p:nvSpPr>
          <p:cNvPr id="5" name="TextBox 4"/>
          <p:cNvSpPr txBox="1"/>
          <p:nvPr/>
        </p:nvSpPr>
        <p:spPr>
          <a:xfrm>
            <a:off x="1331640" y="5455875"/>
            <a:ext cx="2232248" cy="1169551"/>
          </a:xfrm>
          <a:prstGeom prst="rect">
            <a:avLst/>
          </a:prstGeom>
          <a:noFill/>
        </p:spPr>
        <p:txBody>
          <a:bodyPr wrap="square" rtlCol="0">
            <a:spAutoFit/>
          </a:bodyPr>
          <a:lstStyle/>
          <a:p>
            <a:r>
              <a:rPr lang="en-US" altLang="zh-CN" sz="1400" dirty="0" smtClean="0"/>
              <a:t>Convey </a:t>
            </a:r>
            <a:r>
              <a:rPr lang="en-US" altLang="zh-CN" sz="1400" dirty="0"/>
              <a:t>the main messages and findings effectively</a:t>
            </a:r>
            <a:endParaRPr lang="en-US" altLang="zh-CN" sz="1400" dirty="0" smtClean="0">
              <a:ea typeface="宋体" pitchFamily="2" charset="-122"/>
              <a:cs typeface="Arial" pitchFamily="34" charset="0"/>
            </a:endParaRPr>
          </a:p>
          <a:p>
            <a:r>
              <a:rPr lang="en-US" altLang="zh-CN" sz="1400" dirty="0" smtClean="0">
                <a:ea typeface="宋体" pitchFamily="2" charset="-122"/>
                <a:cs typeface="Arial" pitchFamily="34" charset="0"/>
              </a:rPr>
              <a:t>Make it </a:t>
            </a:r>
            <a:r>
              <a:rPr lang="en-US" altLang="zh-CN" sz="1400" dirty="0">
                <a:ea typeface="宋体" pitchFamily="2" charset="-122"/>
                <a:cs typeface="Arial" pitchFamily="34" charset="0"/>
              </a:rPr>
              <a:t>as concise as possible</a:t>
            </a:r>
            <a:endParaRPr lang="en-US" sz="1400" dirty="0"/>
          </a:p>
        </p:txBody>
      </p:sp>
      <p:sp>
        <p:nvSpPr>
          <p:cNvPr id="6" name="TextBox 5"/>
          <p:cNvSpPr txBox="1"/>
          <p:nvPr/>
        </p:nvSpPr>
        <p:spPr>
          <a:xfrm>
            <a:off x="6012160" y="5581416"/>
            <a:ext cx="1469698" cy="307777"/>
          </a:xfrm>
          <a:prstGeom prst="rect">
            <a:avLst/>
          </a:prstGeom>
          <a:noFill/>
        </p:spPr>
        <p:txBody>
          <a:bodyPr wrap="none" rtlCol="0">
            <a:spAutoFit/>
          </a:bodyPr>
          <a:lstStyle/>
          <a:p>
            <a:r>
              <a:rPr lang="en-GB" sz="1400" dirty="0" smtClean="0"/>
              <a:t>Order can change</a:t>
            </a:r>
            <a:endParaRPr lang="en-US" sz="1400" dirty="0"/>
          </a:p>
        </p:txBody>
      </p:sp>
    </p:spTree>
    <p:extLst>
      <p:ext uri="{BB962C8B-B14F-4D97-AF65-F5344CB8AC3E}">
        <p14:creationId xmlns:p14="http://schemas.microsoft.com/office/powerpoint/2010/main" val="428949288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png"/>
          <p:cNvPicPr>
            <a:picLocks noChangeAspect="1"/>
          </p:cNvPicPr>
          <p:nvPr/>
        </p:nvPicPr>
        <p:blipFill>
          <a:blip r:embed="rId3" cstate="print"/>
          <a:srcRect t="5901"/>
          <a:stretch>
            <a:fillRect/>
          </a:stretch>
        </p:blipFill>
        <p:spPr>
          <a:xfrm>
            <a:off x="2843807" y="-1"/>
            <a:ext cx="6336705" cy="6858001"/>
          </a:xfrm>
          <a:prstGeom prst="rect">
            <a:avLst/>
          </a:prstGeom>
        </p:spPr>
      </p:pic>
      <p:graphicFrame>
        <p:nvGraphicFramePr>
          <p:cNvPr id="16" name="Diagram 15"/>
          <p:cNvGraphicFramePr/>
          <p:nvPr>
            <p:extLst>
              <p:ext uri="{D42A27DB-BD31-4B8C-83A1-F6EECF244321}">
                <p14:modId xmlns:p14="http://schemas.microsoft.com/office/powerpoint/2010/main" val="3566556131"/>
              </p:ext>
            </p:extLst>
          </p:nvPr>
        </p:nvGraphicFramePr>
        <p:xfrm>
          <a:off x="-2321110" y="1307700"/>
          <a:ext cx="9269374" cy="50736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8" name="Diagram 17"/>
          <p:cNvGraphicFramePr/>
          <p:nvPr>
            <p:extLst>
              <p:ext uri="{D42A27DB-BD31-4B8C-83A1-F6EECF244321}">
                <p14:modId xmlns:p14="http://schemas.microsoft.com/office/powerpoint/2010/main" val="2369035137"/>
              </p:ext>
            </p:extLst>
          </p:nvPr>
        </p:nvGraphicFramePr>
        <p:xfrm>
          <a:off x="582247" y="1340768"/>
          <a:ext cx="8958305" cy="493807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74082" name="Rectangle 2"/>
          <p:cNvSpPr>
            <a:spLocks noGrp="1" noChangeArrowheads="1"/>
          </p:cNvSpPr>
          <p:nvPr>
            <p:ph type="title"/>
          </p:nvPr>
        </p:nvSpPr>
        <p:spPr>
          <a:xfrm>
            <a:off x="1547664" y="260648"/>
            <a:ext cx="5473700" cy="769441"/>
          </a:xfrm>
        </p:spPr>
        <p:txBody>
          <a:bodyPr>
            <a:spAutoFit/>
          </a:bodyPr>
          <a:lstStyle/>
          <a:p>
            <a:pPr eaLnBrk="1" hangingPunct="1">
              <a:defRPr/>
            </a:pPr>
            <a:r>
              <a:rPr lang="en-US" altLang="zh-CN" b="1" dirty="0" smtClean="0">
                <a:solidFill>
                  <a:srgbClr val="5D9A3C"/>
                </a:solidFill>
                <a:latin typeface="Arial" pitchFamily="34" charset="0"/>
                <a:ea typeface="宋体" pitchFamily="2" charset="-122"/>
                <a:cs typeface="Arial" pitchFamily="34" charset="0"/>
              </a:rPr>
              <a:t>Authorship </a:t>
            </a:r>
            <a:endParaRPr lang="en-GB" altLang="zh-CN" b="1" dirty="0" smtClean="0">
              <a:solidFill>
                <a:srgbClr val="5D9A3C"/>
              </a:solidFill>
              <a:latin typeface="Arial" pitchFamily="34" charset="0"/>
              <a:ea typeface="宋体" pitchFamily="2" charset="-122"/>
              <a:cs typeface="Arial" pitchFamily="34" charset="0"/>
            </a:endParaRPr>
          </a:p>
        </p:txBody>
      </p:sp>
      <p:pic>
        <p:nvPicPr>
          <p:cNvPr id="5" name="Picture 4" descr="logo.png"/>
          <p:cNvPicPr>
            <a:picLocks noChangeAspect="1"/>
          </p:cNvPicPr>
          <p:nvPr/>
        </p:nvPicPr>
        <p:blipFill>
          <a:blip r:embed="rId14" cstate="print"/>
          <a:stretch>
            <a:fillRect/>
          </a:stretch>
        </p:blipFill>
        <p:spPr>
          <a:xfrm>
            <a:off x="6876256" y="141787"/>
            <a:ext cx="2088232" cy="694925"/>
          </a:xfrm>
          <a:prstGeom prst="rect">
            <a:avLst/>
          </a:prstGeom>
        </p:spPr>
      </p:pic>
      <p:sp>
        <p:nvSpPr>
          <p:cNvPr id="7" name="Slide Number Placeholder 6"/>
          <p:cNvSpPr>
            <a:spLocks noGrp="1"/>
          </p:cNvSpPr>
          <p:nvPr>
            <p:ph type="sldNum" sz="quarter" idx="12"/>
          </p:nvPr>
        </p:nvSpPr>
        <p:spPr/>
        <p:txBody>
          <a:bodyPr/>
          <a:lstStyle/>
          <a:p>
            <a:fld id="{226E72EA-ABB5-4628-ABFB-C9FD4CF0454F}" type="slidenum">
              <a:rPr lang="en-GB" smtClean="0"/>
              <a:pPr/>
              <a:t>29</a:t>
            </a:fld>
            <a:endParaRPr lang="en-GB" dirty="0"/>
          </a:p>
        </p:txBody>
      </p:sp>
      <p:sp>
        <p:nvSpPr>
          <p:cNvPr id="2" name="Multiply 1"/>
          <p:cNvSpPr/>
          <p:nvPr/>
        </p:nvSpPr>
        <p:spPr>
          <a:xfrm>
            <a:off x="5638636" y="2240868"/>
            <a:ext cx="360040" cy="36004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p:cNvSpPr/>
          <p:nvPr/>
        </p:nvSpPr>
        <p:spPr>
          <a:xfrm>
            <a:off x="5652119" y="4077072"/>
            <a:ext cx="360040" cy="36004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Multiply 9"/>
          <p:cNvSpPr/>
          <p:nvPr/>
        </p:nvSpPr>
        <p:spPr>
          <a:xfrm>
            <a:off x="5652119" y="5940471"/>
            <a:ext cx="360040" cy="36004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5496" y="2996952"/>
            <a:ext cx="1944216" cy="1600438"/>
          </a:xfrm>
          <a:prstGeom prst="rect">
            <a:avLst/>
          </a:prstGeom>
          <a:noFill/>
        </p:spPr>
        <p:txBody>
          <a:bodyPr wrap="square" rtlCol="0">
            <a:spAutoFit/>
          </a:bodyPr>
          <a:lstStyle/>
          <a:p>
            <a:r>
              <a:rPr lang="en-GB" sz="1400" dirty="0" smtClean="0"/>
              <a:t>Conducts </a:t>
            </a:r>
            <a:r>
              <a:rPr lang="en-GB" sz="1400" dirty="0"/>
              <a:t>or supervises the data collection, analysis, presentation and interpretation of the </a:t>
            </a:r>
            <a:r>
              <a:rPr lang="en-GB" sz="1400" dirty="0" smtClean="0"/>
              <a:t>results</a:t>
            </a:r>
          </a:p>
          <a:p>
            <a:r>
              <a:rPr lang="en-GB" sz="1400" dirty="0" smtClean="0"/>
              <a:t>Puts </a:t>
            </a:r>
            <a:r>
              <a:rPr lang="en-GB" sz="1400" dirty="0"/>
              <a:t>together the paper for submission</a:t>
            </a:r>
            <a:endParaRPr lang="en-US" sz="1400" dirty="0"/>
          </a:p>
        </p:txBody>
      </p:sp>
    </p:spTree>
    <p:extLst>
      <p:ext uri="{BB962C8B-B14F-4D97-AF65-F5344CB8AC3E}">
        <p14:creationId xmlns:p14="http://schemas.microsoft.com/office/powerpoint/2010/main" val="1496886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smtClean="0">
                <a:solidFill>
                  <a:srgbClr val="5D9A3C"/>
                </a:solidFill>
                <a:latin typeface="Arial" pitchFamily="34" charset="0"/>
                <a:cs typeface="Arial" pitchFamily="34" charset="0"/>
              </a:rPr>
              <a:t>Universities &amp; Research Institutes Bogota  Article output</a:t>
            </a:r>
            <a:endParaRPr lang="en-US" sz="2800" b="1" dirty="0">
              <a:solidFill>
                <a:srgbClr val="5D9A3C"/>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226E72EA-ABB5-4628-ABFB-C9FD4CF0454F}" type="slidenum">
              <a:rPr lang="en-GB" smtClean="0">
                <a:solidFill>
                  <a:prstClr val="black">
                    <a:tint val="75000"/>
                  </a:prstClr>
                </a:solidFill>
              </a:rPr>
              <a:pPr/>
              <a:t>3</a:t>
            </a:fld>
            <a:endParaRPr lang="en-GB" dirty="0">
              <a:solidFill>
                <a:prstClr val="black">
                  <a:tint val="75000"/>
                </a:prstClr>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02" y="1340768"/>
            <a:ext cx="6745188" cy="300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585423"/>
            <a:ext cx="6573738" cy="224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343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2.png"/>
          <p:cNvPicPr>
            <a:picLocks noChangeAspect="1"/>
          </p:cNvPicPr>
          <p:nvPr/>
        </p:nvPicPr>
        <p:blipFill>
          <a:blip r:embed="rId3" cstate="print"/>
          <a:srcRect t="5901"/>
          <a:stretch>
            <a:fillRect/>
          </a:stretch>
        </p:blipFill>
        <p:spPr>
          <a:xfrm>
            <a:off x="2807295" y="27383"/>
            <a:ext cx="6336705" cy="6858001"/>
          </a:xfrm>
          <a:prstGeom prst="rect">
            <a:avLst/>
          </a:prstGeom>
        </p:spPr>
      </p:pic>
      <p:graphicFrame>
        <p:nvGraphicFramePr>
          <p:cNvPr id="6" name="Diagram 5"/>
          <p:cNvGraphicFramePr/>
          <p:nvPr>
            <p:extLst>
              <p:ext uri="{D42A27DB-BD31-4B8C-83A1-F6EECF244321}">
                <p14:modId xmlns:p14="http://schemas.microsoft.com/office/powerpoint/2010/main" val="2737851656"/>
              </p:ext>
            </p:extLst>
          </p:nvPr>
        </p:nvGraphicFramePr>
        <p:xfrm>
          <a:off x="203417" y="1268760"/>
          <a:ext cx="8689063" cy="41764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logo.png"/>
          <p:cNvPicPr>
            <a:picLocks noChangeAspect="1"/>
          </p:cNvPicPr>
          <p:nvPr/>
        </p:nvPicPr>
        <p:blipFill>
          <a:blip r:embed="rId9" cstate="print"/>
          <a:stretch>
            <a:fillRect/>
          </a:stretch>
        </p:blipFill>
        <p:spPr>
          <a:xfrm>
            <a:off x="6876256" y="213795"/>
            <a:ext cx="2088232" cy="694925"/>
          </a:xfrm>
          <a:prstGeom prst="rect">
            <a:avLst/>
          </a:prstGeom>
        </p:spPr>
      </p:pic>
      <p:sp>
        <p:nvSpPr>
          <p:cNvPr id="7" name="Slide Number Placeholder 6"/>
          <p:cNvSpPr>
            <a:spLocks noGrp="1"/>
          </p:cNvSpPr>
          <p:nvPr>
            <p:ph type="sldNum" sz="quarter" idx="12"/>
          </p:nvPr>
        </p:nvSpPr>
        <p:spPr/>
        <p:txBody>
          <a:bodyPr/>
          <a:lstStyle/>
          <a:p>
            <a:fld id="{226E72EA-ABB5-4628-ABFB-C9FD4CF0454F}" type="slidenum">
              <a:rPr lang="en-GB" smtClean="0"/>
              <a:pPr/>
              <a:t>30</a:t>
            </a:fld>
            <a:endParaRPr lang="en-GB" dirty="0"/>
          </a:p>
        </p:txBody>
      </p:sp>
      <p:sp>
        <p:nvSpPr>
          <p:cNvPr id="8" name="TextBox 7"/>
          <p:cNvSpPr txBox="1"/>
          <p:nvPr/>
        </p:nvSpPr>
        <p:spPr>
          <a:xfrm>
            <a:off x="1259632" y="4746630"/>
            <a:ext cx="6480720" cy="338554"/>
          </a:xfrm>
          <a:prstGeom prst="rect">
            <a:avLst/>
          </a:prstGeom>
          <a:noFill/>
        </p:spPr>
        <p:txBody>
          <a:bodyPr wrap="square" rtlCol="0">
            <a:spAutoFit/>
          </a:bodyPr>
          <a:lstStyle/>
          <a:p>
            <a:pPr algn="ctr"/>
            <a:r>
              <a:rPr lang="en-US" altLang="zh-CN" sz="1200" dirty="0" smtClean="0">
                <a:effectLst>
                  <a:outerShdw blurRad="38100" dist="38100" dir="2700000" algn="tl">
                    <a:srgbClr val="000000">
                      <a:alpha val="43137"/>
                    </a:srgbClr>
                  </a:outerShdw>
                </a:effectLst>
                <a:ea typeface="宋体" pitchFamily="2" charset="-122"/>
              </a:rPr>
              <a:t> </a:t>
            </a:r>
            <a:r>
              <a:rPr lang="en-US" altLang="zh-CN" sz="1600" b="1" dirty="0" smtClean="0">
                <a:solidFill>
                  <a:srgbClr val="5D9A3C"/>
                </a:solidFill>
                <a:latin typeface="Arial" pitchFamily="34" charset="0"/>
                <a:ea typeface="宋体" pitchFamily="2" charset="-122"/>
                <a:cs typeface="Arial" pitchFamily="34" charset="0"/>
              </a:rPr>
              <a:t>Effective manuscript titles</a:t>
            </a:r>
            <a:endParaRPr lang="en-US" sz="1500" b="1" dirty="0">
              <a:solidFill>
                <a:srgbClr val="006699"/>
              </a:solidFill>
              <a:latin typeface="Arial" pitchFamily="34" charset="0"/>
              <a:cs typeface="Arial" pitchFamily="34" charset="0"/>
            </a:endParaRPr>
          </a:p>
        </p:txBody>
      </p:sp>
      <p:sp>
        <p:nvSpPr>
          <p:cNvPr id="9" name="Rectangle 2"/>
          <p:cNvSpPr>
            <a:spLocks noGrp="1" noChangeArrowheads="1"/>
          </p:cNvSpPr>
          <p:nvPr>
            <p:ph type="title"/>
          </p:nvPr>
        </p:nvSpPr>
        <p:spPr>
          <a:xfrm>
            <a:off x="107504" y="322203"/>
            <a:ext cx="6481812" cy="646331"/>
          </a:xfrm>
        </p:spPr>
        <p:txBody>
          <a:bodyPr wrap="square">
            <a:spAutoFit/>
          </a:bodyPr>
          <a:lstStyle/>
          <a:p>
            <a:pPr eaLnBrk="1" hangingPunct="1">
              <a:defRPr/>
            </a:pPr>
            <a:r>
              <a:rPr lang="en-US" altLang="zh-CN" sz="3600" b="1" dirty="0" smtClean="0">
                <a:solidFill>
                  <a:srgbClr val="5D9A3C"/>
                </a:solidFill>
                <a:latin typeface="Arial" pitchFamily="34" charset="0"/>
                <a:ea typeface="宋体" pitchFamily="2" charset="-122"/>
                <a:cs typeface="Arial" pitchFamily="34" charset="0"/>
              </a:rPr>
              <a:t>Titles: attract the attention </a:t>
            </a:r>
            <a:endParaRPr lang="en-GB" altLang="zh-CN" sz="3600" b="1" dirty="0" smtClean="0">
              <a:solidFill>
                <a:srgbClr val="5D9A3C"/>
              </a:solidFill>
              <a:latin typeface="Arial" pitchFamily="34" charset="0"/>
              <a:ea typeface="宋体" pitchFamily="2" charset="-122"/>
              <a:cs typeface="Arial" pitchFamily="34" charset="0"/>
            </a:endParaRPr>
          </a:p>
        </p:txBody>
      </p:sp>
    </p:spTree>
    <p:extLst>
      <p:ext uri="{BB962C8B-B14F-4D97-AF65-F5344CB8AC3E}">
        <p14:creationId xmlns:p14="http://schemas.microsoft.com/office/powerpoint/2010/main" val="329280122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57200" y="304800"/>
            <a:ext cx="8229600" cy="1143000"/>
          </a:xfrm>
        </p:spPr>
        <p:txBody>
          <a:bodyPr/>
          <a:lstStyle/>
          <a:p>
            <a:pPr eaLnBrk="1" hangingPunct="1">
              <a:defRPr/>
            </a:pPr>
            <a:r>
              <a:rPr lang="en-US" altLang="zh-CN" b="1" dirty="0" smtClean="0">
                <a:solidFill>
                  <a:srgbClr val="5D9A3C"/>
                </a:solidFill>
                <a:latin typeface="Arial" pitchFamily="34" charset="0"/>
                <a:ea typeface="宋体" pitchFamily="2" charset="-122"/>
                <a:cs typeface="Arial" pitchFamily="34" charset="0"/>
              </a:rPr>
              <a:t>Keywords</a:t>
            </a:r>
            <a:endParaRPr lang="zh-CN" altLang="en-US" b="1" dirty="0" smtClean="0">
              <a:solidFill>
                <a:srgbClr val="5D9A3C"/>
              </a:solidFill>
              <a:latin typeface="Arial" pitchFamily="34" charset="0"/>
              <a:ea typeface="宋体" pitchFamily="2" charset="-122"/>
              <a:cs typeface="Arial" pitchFamily="34" charset="0"/>
            </a:endParaRPr>
          </a:p>
        </p:txBody>
      </p:sp>
      <p:graphicFrame>
        <p:nvGraphicFramePr>
          <p:cNvPr id="15" name="Diagram 14"/>
          <p:cNvGraphicFramePr/>
          <p:nvPr>
            <p:extLst>
              <p:ext uri="{D42A27DB-BD31-4B8C-83A1-F6EECF244321}">
                <p14:modId xmlns:p14="http://schemas.microsoft.com/office/powerpoint/2010/main" val="1029639995"/>
              </p:ext>
            </p:extLst>
          </p:nvPr>
        </p:nvGraphicFramePr>
        <p:xfrm>
          <a:off x="251520" y="1340768"/>
          <a:ext cx="8355013" cy="288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p:cNvGrpSpPr/>
          <p:nvPr/>
        </p:nvGrpSpPr>
        <p:grpSpPr>
          <a:xfrm>
            <a:off x="291412" y="4400569"/>
            <a:ext cx="7992888" cy="1913356"/>
            <a:chOff x="350684" y="3870915"/>
            <a:chExt cx="8534400" cy="2438399"/>
          </a:xfrm>
        </p:grpSpPr>
        <p:sp>
          <p:nvSpPr>
            <p:cNvPr id="7171" name="Rectangle 10"/>
            <p:cNvSpPr>
              <a:spLocks noChangeArrowheads="1"/>
            </p:cNvSpPr>
            <p:nvPr/>
          </p:nvSpPr>
          <p:spPr bwMode="auto">
            <a:xfrm>
              <a:off x="350684" y="3870915"/>
              <a:ext cx="8534400" cy="243839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spAutoFit/>
            </a:bodyPr>
            <a:lstStyle/>
            <a:p>
              <a:endParaRPr lang="en-US" dirty="0"/>
            </a:p>
          </p:txBody>
        </p:sp>
        <p:sp>
          <p:nvSpPr>
            <p:cNvPr id="7174" name="Text Box 4"/>
            <p:cNvSpPr txBox="1">
              <a:spLocks noChangeArrowheads="1"/>
            </p:cNvSpPr>
            <p:nvPr/>
          </p:nvSpPr>
          <p:spPr bwMode="auto">
            <a:xfrm>
              <a:off x="381000" y="4018581"/>
              <a:ext cx="2133600" cy="509904"/>
            </a:xfrm>
            <a:prstGeom prst="rect">
              <a:avLst/>
            </a:prstGeom>
            <a:noFill/>
            <a:ln w="28575">
              <a:noFill/>
              <a:miter lim="800000"/>
              <a:headEnd/>
              <a:tailEnd/>
            </a:ln>
          </p:spPr>
          <p:txBody>
            <a:bodyPr>
              <a:spAutoFit/>
            </a:bodyPr>
            <a:lstStyle/>
            <a:p>
              <a:pPr>
                <a:spcBef>
                  <a:spcPct val="50000"/>
                </a:spcBef>
              </a:pPr>
              <a:r>
                <a:rPr lang="en-US" sz="2000" b="1" u="sng" dirty="0" smtClean="0">
                  <a:solidFill>
                    <a:srgbClr val="07779D"/>
                  </a:solidFill>
                  <a:latin typeface="Arial Narrow" pitchFamily="34" charset="0"/>
                </a:rPr>
                <a:t> </a:t>
              </a:r>
              <a:r>
                <a:rPr lang="en-US" sz="2000" b="1" u="sng" dirty="0" smtClean="0">
                  <a:solidFill>
                    <a:srgbClr val="07779D"/>
                  </a:solidFill>
                  <a:latin typeface="Arial" pitchFamily="34" charset="0"/>
                  <a:cs typeface="Arial" pitchFamily="34" charset="0"/>
                </a:rPr>
                <a:t>Article </a:t>
              </a:r>
              <a:r>
                <a:rPr lang="en-US" sz="2000" b="1" u="sng" dirty="0">
                  <a:solidFill>
                    <a:srgbClr val="07779D"/>
                  </a:solidFill>
                  <a:latin typeface="Arial" pitchFamily="34" charset="0"/>
                  <a:cs typeface="Arial" pitchFamily="34" charset="0"/>
                </a:rPr>
                <a:t>Title</a:t>
              </a:r>
              <a:endParaRPr lang="en-GB" sz="2000" b="1" u="sng" dirty="0">
                <a:solidFill>
                  <a:srgbClr val="07779D"/>
                </a:solidFill>
                <a:latin typeface="Arial" pitchFamily="34" charset="0"/>
                <a:cs typeface="Arial" pitchFamily="34" charset="0"/>
              </a:endParaRPr>
            </a:p>
          </p:txBody>
        </p:sp>
        <p:sp>
          <p:nvSpPr>
            <p:cNvPr id="7175" name="Text Box 5"/>
            <p:cNvSpPr txBox="1">
              <a:spLocks noChangeArrowheads="1"/>
            </p:cNvSpPr>
            <p:nvPr/>
          </p:nvSpPr>
          <p:spPr bwMode="auto">
            <a:xfrm>
              <a:off x="4876799" y="4018578"/>
              <a:ext cx="1905000" cy="509904"/>
            </a:xfrm>
            <a:prstGeom prst="rect">
              <a:avLst/>
            </a:prstGeom>
            <a:noFill/>
            <a:ln w="28575">
              <a:noFill/>
              <a:miter lim="800000"/>
              <a:headEnd/>
              <a:tailEnd/>
            </a:ln>
          </p:spPr>
          <p:txBody>
            <a:bodyPr>
              <a:spAutoFit/>
            </a:bodyPr>
            <a:lstStyle/>
            <a:p>
              <a:pPr>
                <a:spcBef>
                  <a:spcPct val="50000"/>
                </a:spcBef>
              </a:pPr>
              <a:r>
                <a:rPr lang="en-US" sz="2000" b="1" u="sng" dirty="0" smtClean="0">
                  <a:solidFill>
                    <a:srgbClr val="07779D"/>
                  </a:solidFill>
                  <a:latin typeface="Arial Narrow" pitchFamily="34" charset="0"/>
                </a:rPr>
                <a:t> </a:t>
              </a:r>
              <a:r>
                <a:rPr lang="en-US" sz="2000" b="1" u="sng" dirty="0" smtClean="0">
                  <a:solidFill>
                    <a:srgbClr val="07779D"/>
                  </a:solidFill>
                  <a:latin typeface="Arial" pitchFamily="34" charset="0"/>
                  <a:cs typeface="Arial" pitchFamily="34" charset="0"/>
                </a:rPr>
                <a:t>Keywords</a:t>
              </a:r>
              <a:endParaRPr lang="en-GB" sz="2000" b="1" u="sng" dirty="0">
                <a:solidFill>
                  <a:srgbClr val="07779D"/>
                </a:solidFill>
                <a:latin typeface="Arial" pitchFamily="34" charset="0"/>
                <a:cs typeface="Arial" pitchFamily="34" charset="0"/>
              </a:endParaRPr>
            </a:p>
          </p:txBody>
        </p:sp>
        <p:sp>
          <p:nvSpPr>
            <p:cNvPr id="7176" name="Text Box 6"/>
            <p:cNvSpPr txBox="1">
              <a:spLocks noChangeArrowheads="1"/>
            </p:cNvSpPr>
            <p:nvPr/>
          </p:nvSpPr>
          <p:spPr bwMode="auto">
            <a:xfrm>
              <a:off x="381000" y="4399579"/>
              <a:ext cx="4038600" cy="418802"/>
            </a:xfrm>
            <a:prstGeom prst="rect">
              <a:avLst/>
            </a:prstGeom>
            <a:noFill/>
            <a:ln w="28575">
              <a:noFill/>
              <a:miter lim="800000"/>
              <a:headEnd/>
              <a:tailEnd/>
            </a:ln>
          </p:spPr>
          <p:txBody>
            <a:bodyPr>
              <a:spAutoFit/>
            </a:bodyPr>
            <a:lstStyle/>
            <a:p>
              <a:pPr>
                <a:spcBef>
                  <a:spcPct val="50000"/>
                </a:spcBef>
              </a:pPr>
              <a:endParaRPr lang="en-GB" dirty="0">
                <a:solidFill>
                  <a:srgbClr val="07779D"/>
                </a:solidFill>
                <a:latin typeface="Arial" pitchFamily="34" charset="0"/>
                <a:cs typeface="Arial" pitchFamily="34" charset="0"/>
              </a:endParaRPr>
            </a:p>
          </p:txBody>
        </p:sp>
        <p:sp>
          <p:nvSpPr>
            <p:cNvPr id="7177" name="Text Box 7"/>
            <p:cNvSpPr txBox="1">
              <a:spLocks noChangeArrowheads="1"/>
            </p:cNvSpPr>
            <p:nvPr/>
          </p:nvSpPr>
          <p:spPr bwMode="auto">
            <a:xfrm>
              <a:off x="4876799" y="4399579"/>
              <a:ext cx="3799656" cy="418802"/>
            </a:xfrm>
            <a:prstGeom prst="rect">
              <a:avLst/>
            </a:prstGeom>
            <a:noFill/>
            <a:ln w="28575">
              <a:noFill/>
              <a:miter lim="800000"/>
              <a:headEnd/>
              <a:tailEnd/>
            </a:ln>
          </p:spPr>
          <p:txBody>
            <a:bodyPr wrap="square">
              <a:spAutoFit/>
            </a:bodyPr>
            <a:lstStyle/>
            <a:p>
              <a:pPr>
                <a:spcBef>
                  <a:spcPct val="50000"/>
                </a:spcBef>
              </a:pPr>
              <a:endParaRPr lang="en-GB" dirty="0">
                <a:solidFill>
                  <a:srgbClr val="07779D"/>
                </a:solidFill>
                <a:latin typeface="Arial" pitchFamily="34" charset="0"/>
                <a:cs typeface="Arial" pitchFamily="34" charset="0"/>
              </a:endParaRPr>
            </a:p>
          </p:txBody>
        </p:sp>
        <p:sp>
          <p:nvSpPr>
            <p:cNvPr id="7178" name="Text Box 8"/>
            <p:cNvSpPr txBox="1">
              <a:spLocks noChangeArrowheads="1"/>
            </p:cNvSpPr>
            <p:nvPr/>
          </p:nvSpPr>
          <p:spPr bwMode="auto">
            <a:xfrm>
              <a:off x="468105" y="4431299"/>
              <a:ext cx="4038600" cy="1686603"/>
            </a:xfrm>
            <a:prstGeom prst="rect">
              <a:avLst/>
            </a:prstGeom>
            <a:noFill/>
            <a:ln w="28575">
              <a:noFill/>
              <a:miter lim="800000"/>
              <a:headEnd/>
              <a:tailEnd/>
            </a:ln>
          </p:spPr>
          <p:txBody>
            <a:bodyPr>
              <a:spAutoFit/>
            </a:bodyPr>
            <a:lstStyle/>
            <a:p>
              <a:pPr>
                <a:spcBef>
                  <a:spcPct val="50000"/>
                </a:spcBef>
              </a:pPr>
              <a:r>
                <a:rPr lang="en-GB" sz="2000" dirty="0">
                  <a:solidFill>
                    <a:srgbClr val="07779D"/>
                  </a:solidFill>
                  <a:latin typeface="Arial" pitchFamily="34" charset="0"/>
                  <a:cs typeface="Arial" pitchFamily="34" charset="0"/>
                </a:rPr>
                <a:t>“An experimental study on evacuated tube solar collector using supercritical </a:t>
              </a:r>
              <a:r>
                <a:rPr lang="en-GB" sz="2000" dirty="0" smtClean="0">
                  <a:solidFill>
                    <a:srgbClr val="07779D"/>
                  </a:solidFill>
                  <a:latin typeface="Arial" pitchFamily="34" charset="0"/>
                  <a:cs typeface="Arial" pitchFamily="34" charset="0"/>
                </a:rPr>
                <a:t>CO</a:t>
              </a:r>
              <a:r>
                <a:rPr lang="en-GB" sz="1400" dirty="0" smtClean="0">
                  <a:solidFill>
                    <a:srgbClr val="07779D"/>
                  </a:solidFill>
                  <a:latin typeface="Arial" pitchFamily="34" charset="0"/>
                  <a:cs typeface="Arial" pitchFamily="34" charset="0"/>
                </a:rPr>
                <a:t>2</a:t>
              </a:r>
              <a:r>
                <a:rPr lang="en-GB" sz="2000" dirty="0" smtClean="0">
                  <a:solidFill>
                    <a:srgbClr val="07779D"/>
                  </a:solidFill>
                  <a:latin typeface="Arial" pitchFamily="34" charset="0"/>
                  <a:cs typeface="Arial" pitchFamily="34" charset="0"/>
                </a:rPr>
                <a:t>”</a:t>
              </a:r>
              <a:endParaRPr lang="en-GB" sz="2000" dirty="0">
                <a:solidFill>
                  <a:srgbClr val="07779D"/>
                </a:solidFill>
                <a:latin typeface="Arial" pitchFamily="34" charset="0"/>
                <a:cs typeface="Arial" pitchFamily="34" charset="0"/>
              </a:endParaRPr>
            </a:p>
          </p:txBody>
        </p:sp>
      </p:grpSp>
      <p:pic>
        <p:nvPicPr>
          <p:cNvPr id="14" name="Picture 13" descr="logo.png"/>
          <p:cNvPicPr>
            <a:picLocks noChangeAspect="1"/>
          </p:cNvPicPr>
          <p:nvPr/>
        </p:nvPicPr>
        <p:blipFill>
          <a:blip r:embed="rId8" cstate="print"/>
          <a:stretch>
            <a:fillRect/>
          </a:stretch>
        </p:blipFill>
        <p:spPr>
          <a:xfrm>
            <a:off x="6876256" y="116632"/>
            <a:ext cx="2088232" cy="694925"/>
          </a:xfrm>
          <a:prstGeom prst="rect">
            <a:avLst/>
          </a:prstGeom>
        </p:spPr>
      </p:pic>
      <p:sp>
        <p:nvSpPr>
          <p:cNvPr id="16" name="Slide Number Placeholder 15"/>
          <p:cNvSpPr>
            <a:spLocks noGrp="1"/>
          </p:cNvSpPr>
          <p:nvPr>
            <p:ph type="sldNum" sz="quarter" idx="12"/>
          </p:nvPr>
        </p:nvSpPr>
        <p:spPr/>
        <p:txBody>
          <a:bodyPr/>
          <a:lstStyle/>
          <a:p>
            <a:fld id="{226E72EA-ABB5-4628-ABFB-C9FD4CF0454F}" type="slidenum">
              <a:rPr lang="en-GB" smtClean="0"/>
              <a:pPr/>
              <a:t>31</a:t>
            </a:fld>
            <a:endParaRPr lang="en-GB" dirty="0"/>
          </a:p>
        </p:txBody>
      </p:sp>
      <p:sp>
        <p:nvSpPr>
          <p:cNvPr id="2" name="TextBox 1"/>
          <p:cNvSpPr txBox="1"/>
          <p:nvPr/>
        </p:nvSpPr>
        <p:spPr>
          <a:xfrm>
            <a:off x="3033472" y="6444044"/>
            <a:ext cx="2978688" cy="369332"/>
          </a:xfrm>
          <a:prstGeom prst="rect">
            <a:avLst/>
          </a:prstGeom>
          <a:noFill/>
        </p:spPr>
        <p:txBody>
          <a:bodyPr wrap="square" rtlCol="0">
            <a:spAutoFit/>
          </a:bodyPr>
          <a:lstStyle/>
          <a:p>
            <a:r>
              <a:rPr lang="en-GB" dirty="0" smtClean="0">
                <a:solidFill>
                  <a:srgbClr val="FF0000"/>
                </a:solidFill>
                <a:latin typeface="Arial" pitchFamily="34" charset="0"/>
                <a:cs typeface="Arial" pitchFamily="34" charset="0"/>
              </a:rPr>
              <a:t>Check guide for authors !</a:t>
            </a:r>
            <a:endParaRPr lang="en-US" dirty="0">
              <a:solidFill>
                <a:srgbClr val="FF0000"/>
              </a:solidFill>
              <a:latin typeface="Arial" pitchFamily="34" charset="0"/>
              <a:cs typeface="Arial" pitchFamily="34" charset="0"/>
            </a:endParaRPr>
          </a:p>
        </p:txBody>
      </p:sp>
      <p:sp>
        <p:nvSpPr>
          <p:cNvPr id="17" name="Text Box 9"/>
          <p:cNvSpPr txBox="1">
            <a:spLocks noChangeArrowheads="1"/>
          </p:cNvSpPr>
          <p:nvPr/>
        </p:nvSpPr>
        <p:spPr bwMode="auto">
          <a:xfrm>
            <a:off x="4839689" y="5157192"/>
            <a:ext cx="2324599" cy="400110"/>
          </a:xfrm>
          <a:prstGeom prst="rect">
            <a:avLst/>
          </a:prstGeom>
          <a:noFill/>
          <a:ln w="28575">
            <a:noFill/>
            <a:miter lim="800000"/>
            <a:headEnd/>
            <a:tailEnd/>
          </a:ln>
        </p:spPr>
        <p:txBody>
          <a:bodyPr wrap="square">
            <a:spAutoFit/>
          </a:bodyPr>
          <a:lstStyle/>
          <a:p>
            <a:pPr>
              <a:spcBef>
                <a:spcPct val="50000"/>
              </a:spcBef>
            </a:pPr>
            <a:r>
              <a:rPr lang="en-GB" sz="2000" dirty="0" smtClean="0">
                <a:solidFill>
                  <a:srgbClr val="07779D"/>
                </a:solidFill>
                <a:latin typeface="Arial" pitchFamily="34" charset="0"/>
                <a:cs typeface="Arial" pitchFamily="34" charset="0"/>
              </a:rPr>
              <a:t>Supercritical CO</a:t>
            </a:r>
            <a:r>
              <a:rPr lang="en-GB" sz="1400" dirty="0" smtClean="0">
                <a:solidFill>
                  <a:srgbClr val="07779D"/>
                </a:solidFill>
                <a:latin typeface="Arial" pitchFamily="34" charset="0"/>
                <a:cs typeface="Arial" pitchFamily="34" charset="0"/>
              </a:rPr>
              <a:t>2</a:t>
            </a:r>
            <a:endParaRPr lang="en-GB" sz="2000" dirty="0">
              <a:solidFill>
                <a:srgbClr val="07779D"/>
              </a:solidFill>
              <a:latin typeface="Arial" pitchFamily="34" charset="0"/>
              <a:cs typeface="Arial" pitchFamily="34" charset="0"/>
            </a:endParaRPr>
          </a:p>
        </p:txBody>
      </p:sp>
      <p:sp>
        <p:nvSpPr>
          <p:cNvPr id="18" name="Text Box 9"/>
          <p:cNvSpPr txBox="1">
            <a:spLocks noChangeArrowheads="1"/>
          </p:cNvSpPr>
          <p:nvPr/>
        </p:nvSpPr>
        <p:spPr bwMode="auto">
          <a:xfrm>
            <a:off x="4839688" y="5517232"/>
            <a:ext cx="3444611" cy="707886"/>
          </a:xfrm>
          <a:prstGeom prst="rect">
            <a:avLst/>
          </a:prstGeom>
          <a:noFill/>
          <a:ln w="28575">
            <a:noFill/>
            <a:miter lim="800000"/>
            <a:headEnd/>
            <a:tailEnd/>
          </a:ln>
        </p:spPr>
        <p:txBody>
          <a:bodyPr wrap="square">
            <a:spAutoFit/>
          </a:bodyPr>
          <a:lstStyle/>
          <a:p>
            <a:pPr>
              <a:spcBef>
                <a:spcPct val="50000"/>
              </a:spcBef>
            </a:pPr>
            <a:r>
              <a:rPr lang="en-GB" sz="2000" dirty="0" smtClean="0">
                <a:solidFill>
                  <a:srgbClr val="07779D"/>
                </a:solidFill>
                <a:latin typeface="Arial" pitchFamily="34" charset="0"/>
                <a:cs typeface="Arial" pitchFamily="34" charset="0"/>
              </a:rPr>
              <a:t>Solar </a:t>
            </a:r>
            <a:r>
              <a:rPr lang="en-GB" sz="2000" dirty="0">
                <a:solidFill>
                  <a:srgbClr val="07779D"/>
                </a:solidFill>
                <a:latin typeface="Arial" pitchFamily="34" charset="0"/>
                <a:cs typeface="Arial" pitchFamily="34" charset="0"/>
              </a:rPr>
              <a:t>energy; </a:t>
            </a:r>
            <a:r>
              <a:rPr lang="en-GB" sz="2000" dirty="0" smtClean="0">
                <a:solidFill>
                  <a:srgbClr val="07779D"/>
                </a:solidFill>
                <a:latin typeface="Arial" pitchFamily="34" charset="0"/>
                <a:cs typeface="Arial" pitchFamily="34" charset="0"/>
              </a:rPr>
              <a:t>solar </a:t>
            </a:r>
            <a:r>
              <a:rPr lang="en-GB" sz="2000" dirty="0">
                <a:solidFill>
                  <a:srgbClr val="07779D"/>
                </a:solidFill>
                <a:latin typeface="Arial" pitchFamily="34" charset="0"/>
                <a:cs typeface="Arial" pitchFamily="34" charset="0"/>
              </a:rPr>
              <a:t>thermal utilization </a:t>
            </a:r>
          </a:p>
        </p:txBody>
      </p:sp>
      <p:sp>
        <p:nvSpPr>
          <p:cNvPr id="19" name="Text Box 9"/>
          <p:cNvSpPr txBox="1">
            <a:spLocks noChangeArrowheads="1"/>
          </p:cNvSpPr>
          <p:nvPr/>
        </p:nvSpPr>
        <p:spPr bwMode="auto">
          <a:xfrm>
            <a:off x="4839689" y="4801014"/>
            <a:ext cx="2324599" cy="400110"/>
          </a:xfrm>
          <a:prstGeom prst="rect">
            <a:avLst/>
          </a:prstGeom>
          <a:noFill/>
          <a:ln w="28575">
            <a:noFill/>
            <a:miter lim="800000"/>
            <a:headEnd/>
            <a:tailEnd/>
          </a:ln>
        </p:spPr>
        <p:txBody>
          <a:bodyPr wrap="square">
            <a:spAutoFit/>
          </a:bodyPr>
          <a:lstStyle/>
          <a:p>
            <a:pPr>
              <a:spcBef>
                <a:spcPct val="50000"/>
              </a:spcBef>
            </a:pPr>
            <a:r>
              <a:rPr lang="en-GB" sz="2000" dirty="0" smtClean="0">
                <a:solidFill>
                  <a:srgbClr val="07779D"/>
                </a:solidFill>
                <a:latin typeface="Arial" pitchFamily="34" charset="0"/>
                <a:cs typeface="Arial" pitchFamily="34" charset="0"/>
              </a:rPr>
              <a:t>Solar collector</a:t>
            </a:r>
            <a:endParaRPr lang="en-GB" sz="2000" dirty="0">
              <a:solidFill>
                <a:srgbClr val="07779D"/>
              </a:solidFill>
              <a:latin typeface="Arial" pitchFamily="34" charset="0"/>
              <a:cs typeface="Arial" pitchFamily="34" charset="0"/>
            </a:endParaRPr>
          </a:p>
        </p:txBody>
      </p:sp>
    </p:spTree>
    <p:extLst>
      <p:ext uri="{BB962C8B-B14F-4D97-AF65-F5344CB8AC3E}">
        <p14:creationId xmlns:p14="http://schemas.microsoft.com/office/powerpoint/2010/main" val="201482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png"/>
          <p:cNvPicPr>
            <a:picLocks noChangeAspect="1"/>
          </p:cNvPicPr>
          <p:nvPr/>
        </p:nvPicPr>
        <p:blipFill>
          <a:blip r:embed="rId3" cstate="print"/>
          <a:srcRect t="5901"/>
          <a:stretch>
            <a:fillRect/>
          </a:stretch>
        </p:blipFill>
        <p:spPr>
          <a:xfrm>
            <a:off x="2843808" y="-1"/>
            <a:ext cx="6336705" cy="6858001"/>
          </a:xfrm>
          <a:prstGeom prst="rect">
            <a:avLst/>
          </a:prstGeom>
        </p:spPr>
      </p:pic>
      <p:sp>
        <p:nvSpPr>
          <p:cNvPr id="593922" name="Rectangle 2"/>
          <p:cNvSpPr>
            <a:spLocks noGrp="1" noChangeArrowheads="1"/>
          </p:cNvSpPr>
          <p:nvPr>
            <p:ph type="title"/>
          </p:nvPr>
        </p:nvSpPr>
        <p:spPr>
          <a:xfrm>
            <a:off x="683568" y="510952"/>
            <a:ext cx="7144270" cy="685800"/>
          </a:xfrm>
        </p:spPr>
        <p:txBody>
          <a:bodyPr>
            <a:normAutofit fontScale="90000"/>
          </a:bodyPr>
          <a:lstStyle/>
          <a:p>
            <a:pPr lvl="0">
              <a:defRPr/>
            </a:pPr>
            <a:r>
              <a:rPr lang="en-US" sz="4000" b="1" dirty="0" smtClean="0">
                <a:solidFill>
                  <a:srgbClr val="5D9A3C"/>
                </a:solidFill>
                <a:latin typeface="Arial" pitchFamily="34" charset="0"/>
                <a:cs typeface="Arial" pitchFamily="34" charset="0"/>
              </a:rPr>
              <a:t>Abstract </a:t>
            </a:r>
            <a:br>
              <a:rPr lang="en-US" sz="4000" b="1" dirty="0" smtClean="0">
                <a:solidFill>
                  <a:srgbClr val="5D9A3C"/>
                </a:solidFill>
                <a:latin typeface="Arial" pitchFamily="34" charset="0"/>
                <a:cs typeface="Arial" pitchFamily="34" charset="0"/>
              </a:rPr>
            </a:br>
            <a:r>
              <a:rPr lang="en-US" sz="3100" dirty="0">
                <a:solidFill>
                  <a:srgbClr val="5D9A3C"/>
                </a:solidFill>
                <a:latin typeface="Arial" pitchFamily="34" charset="0"/>
                <a:cs typeface="Arial" pitchFamily="34" charset="0"/>
              </a:rPr>
              <a:t>the advertisement of your article</a:t>
            </a:r>
            <a:r>
              <a:rPr lang="en-US" sz="3600" dirty="0"/>
              <a:t/>
            </a:r>
            <a:br>
              <a:rPr lang="en-US" sz="3600" dirty="0"/>
            </a:br>
            <a:endParaRPr lang="en-US" sz="4000" b="1" dirty="0" smtClean="0">
              <a:solidFill>
                <a:srgbClr val="5D9A3C"/>
              </a:solidFill>
              <a:latin typeface="Arial" pitchFamily="34" charset="0"/>
              <a:cs typeface="Arial" pitchFamily="34" charset="0"/>
            </a:endParaRPr>
          </a:p>
        </p:txBody>
      </p:sp>
      <p:graphicFrame>
        <p:nvGraphicFramePr>
          <p:cNvPr id="7" name="Diagram 6"/>
          <p:cNvGraphicFramePr/>
          <p:nvPr>
            <p:extLst>
              <p:ext uri="{D42A27DB-BD31-4B8C-83A1-F6EECF244321}">
                <p14:modId xmlns:p14="http://schemas.microsoft.com/office/powerpoint/2010/main" val="4017115429"/>
              </p:ext>
            </p:extLst>
          </p:nvPr>
        </p:nvGraphicFramePr>
        <p:xfrm>
          <a:off x="-252536" y="1563937"/>
          <a:ext cx="9145016" cy="5105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logo.png"/>
          <p:cNvPicPr>
            <a:picLocks noChangeAspect="1"/>
          </p:cNvPicPr>
          <p:nvPr/>
        </p:nvPicPr>
        <p:blipFill>
          <a:blip r:embed="rId9" cstate="print"/>
          <a:stretch>
            <a:fillRect/>
          </a:stretch>
        </p:blipFill>
        <p:spPr>
          <a:xfrm>
            <a:off x="6876256" y="116632"/>
            <a:ext cx="2088232" cy="694925"/>
          </a:xfrm>
          <a:prstGeom prst="rect">
            <a:avLst/>
          </a:prstGeom>
        </p:spPr>
      </p:pic>
      <p:sp>
        <p:nvSpPr>
          <p:cNvPr id="8" name="Slide Number Placeholder 7"/>
          <p:cNvSpPr>
            <a:spLocks noGrp="1"/>
          </p:cNvSpPr>
          <p:nvPr>
            <p:ph type="sldNum" sz="quarter" idx="12"/>
          </p:nvPr>
        </p:nvSpPr>
        <p:spPr/>
        <p:txBody>
          <a:bodyPr/>
          <a:lstStyle/>
          <a:p>
            <a:fld id="{226E72EA-ABB5-4628-ABFB-C9FD4CF0454F}" type="slidenum">
              <a:rPr lang="en-GB" smtClean="0"/>
              <a:pPr/>
              <a:t>32</a:t>
            </a:fld>
            <a:endParaRPr lang="en-GB" dirty="0"/>
          </a:p>
        </p:txBody>
      </p:sp>
      <p:sp>
        <p:nvSpPr>
          <p:cNvPr id="2" name="TextBox 1"/>
          <p:cNvSpPr txBox="1"/>
          <p:nvPr/>
        </p:nvSpPr>
        <p:spPr>
          <a:xfrm>
            <a:off x="3246851" y="6309320"/>
            <a:ext cx="2765309" cy="369332"/>
          </a:xfrm>
          <a:prstGeom prst="rect">
            <a:avLst/>
          </a:prstGeom>
          <a:noFill/>
        </p:spPr>
        <p:txBody>
          <a:bodyPr wrap="none" rtlCol="0">
            <a:spAutoFit/>
          </a:bodyPr>
          <a:lstStyle/>
          <a:p>
            <a:r>
              <a:rPr lang="en-GB" dirty="0" smtClean="0">
                <a:solidFill>
                  <a:srgbClr val="FF0000"/>
                </a:solidFill>
              </a:rPr>
              <a:t>Tip: write your Abstract last</a:t>
            </a:r>
            <a:endParaRPr lang="en-US" dirty="0">
              <a:solidFill>
                <a:srgbClr val="FF0000"/>
              </a:solidFill>
            </a:endParaRPr>
          </a:p>
        </p:txBody>
      </p:sp>
    </p:spTree>
    <p:extLst>
      <p:ext uri="{BB962C8B-B14F-4D97-AF65-F5344CB8AC3E}">
        <p14:creationId xmlns:p14="http://schemas.microsoft.com/office/powerpoint/2010/main" val="361696188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png"/>
          <p:cNvPicPr>
            <a:picLocks noChangeAspect="1"/>
          </p:cNvPicPr>
          <p:nvPr/>
        </p:nvPicPr>
        <p:blipFill>
          <a:blip r:embed="rId3" cstate="print"/>
          <a:srcRect t="5901"/>
          <a:stretch>
            <a:fillRect/>
          </a:stretch>
        </p:blipFill>
        <p:spPr>
          <a:xfrm>
            <a:off x="2807295" y="34339"/>
            <a:ext cx="6336705" cy="6858001"/>
          </a:xfrm>
          <a:prstGeom prst="rect">
            <a:avLst/>
          </a:prstGeom>
        </p:spPr>
      </p:pic>
      <p:sp>
        <p:nvSpPr>
          <p:cNvPr id="593922" name="Rectangle 2"/>
          <p:cNvSpPr>
            <a:spLocks noGrp="1" noChangeArrowheads="1"/>
          </p:cNvSpPr>
          <p:nvPr>
            <p:ph type="title"/>
          </p:nvPr>
        </p:nvSpPr>
        <p:spPr>
          <a:xfrm>
            <a:off x="-51990" y="188640"/>
            <a:ext cx="7288286" cy="720080"/>
          </a:xfrm>
        </p:spPr>
        <p:txBody>
          <a:bodyPr>
            <a:normAutofit/>
          </a:bodyPr>
          <a:lstStyle/>
          <a:p>
            <a:pPr>
              <a:defRPr/>
            </a:pPr>
            <a:r>
              <a:rPr lang="en-GB" sz="2400" b="1" dirty="0">
                <a:solidFill>
                  <a:srgbClr val="5D9A3C"/>
                </a:solidFill>
                <a:latin typeface="Arial" pitchFamily="34" charset="0"/>
                <a:cs typeface="Arial" pitchFamily="34" charset="0"/>
              </a:rPr>
              <a:t>The </a:t>
            </a:r>
            <a:r>
              <a:rPr lang="en-GB" sz="2400" b="1" dirty="0" smtClean="0">
                <a:solidFill>
                  <a:srgbClr val="5D9A3C"/>
                </a:solidFill>
                <a:latin typeface="Arial" pitchFamily="34" charset="0"/>
                <a:cs typeface="Arial" pitchFamily="34" charset="0"/>
              </a:rPr>
              <a:t>Process </a:t>
            </a:r>
            <a:r>
              <a:rPr lang="en-GB" sz="2400" b="1" dirty="0">
                <a:solidFill>
                  <a:srgbClr val="5D9A3C"/>
                </a:solidFill>
                <a:latin typeface="Arial" pitchFamily="34" charset="0"/>
                <a:cs typeface="Arial" pitchFamily="34" charset="0"/>
              </a:rPr>
              <a:t>of </a:t>
            </a:r>
            <a:r>
              <a:rPr lang="en-GB" sz="2400" b="1" dirty="0" smtClean="0">
                <a:solidFill>
                  <a:srgbClr val="5D9A3C"/>
                </a:solidFill>
                <a:latin typeface="Arial" pitchFamily="34" charset="0"/>
                <a:cs typeface="Arial" pitchFamily="34" charset="0"/>
              </a:rPr>
              <a:t>Writing </a:t>
            </a:r>
            <a:r>
              <a:rPr lang="en-GB" sz="2400" b="1" dirty="0">
                <a:solidFill>
                  <a:srgbClr val="5D9A3C"/>
                </a:solidFill>
                <a:latin typeface="Arial" pitchFamily="34" charset="0"/>
                <a:cs typeface="Arial" pitchFamily="34" charset="0"/>
              </a:rPr>
              <a:t>– </a:t>
            </a:r>
            <a:r>
              <a:rPr lang="en-GB" sz="2400" b="1" dirty="0" smtClean="0">
                <a:solidFill>
                  <a:srgbClr val="5D9A3C"/>
                </a:solidFill>
                <a:latin typeface="Arial" pitchFamily="34" charset="0"/>
                <a:cs typeface="Arial" pitchFamily="34" charset="0"/>
              </a:rPr>
              <a:t>Building </a:t>
            </a:r>
            <a:r>
              <a:rPr lang="en-GB" sz="2400" b="1" dirty="0">
                <a:solidFill>
                  <a:srgbClr val="5D9A3C"/>
                </a:solidFill>
                <a:latin typeface="Arial" pitchFamily="34" charset="0"/>
                <a:cs typeface="Arial" pitchFamily="34" charset="0"/>
              </a:rPr>
              <a:t>the </a:t>
            </a:r>
            <a:r>
              <a:rPr lang="en-GB" sz="2400" b="1" dirty="0" smtClean="0">
                <a:solidFill>
                  <a:srgbClr val="5D9A3C"/>
                </a:solidFill>
                <a:latin typeface="Arial" pitchFamily="34" charset="0"/>
                <a:cs typeface="Arial" pitchFamily="34" charset="0"/>
              </a:rPr>
              <a:t>Article</a:t>
            </a:r>
            <a:endParaRPr lang="en-US" sz="2400" b="1" dirty="0" smtClean="0">
              <a:solidFill>
                <a:srgbClr val="5D9A3C"/>
              </a:solidFill>
              <a:latin typeface="Arial" pitchFamily="34" charset="0"/>
              <a:cs typeface="Arial" pitchFamily="34" charset="0"/>
            </a:endParaRPr>
          </a:p>
        </p:txBody>
      </p:sp>
      <p:pic>
        <p:nvPicPr>
          <p:cNvPr id="6" name="Picture 5" descr="logo.png"/>
          <p:cNvPicPr>
            <a:picLocks noChangeAspect="1"/>
          </p:cNvPicPr>
          <p:nvPr/>
        </p:nvPicPr>
        <p:blipFill>
          <a:blip r:embed="rId4" cstate="print"/>
          <a:stretch>
            <a:fillRect/>
          </a:stretch>
        </p:blipFill>
        <p:spPr>
          <a:xfrm>
            <a:off x="6948264" y="188640"/>
            <a:ext cx="2088232" cy="694925"/>
          </a:xfrm>
          <a:prstGeom prst="rect">
            <a:avLst/>
          </a:prstGeom>
        </p:spPr>
      </p:pic>
      <p:sp>
        <p:nvSpPr>
          <p:cNvPr id="8" name="Slide Number Placeholder 7"/>
          <p:cNvSpPr>
            <a:spLocks noGrp="1"/>
          </p:cNvSpPr>
          <p:nvPr>
            <p:ph type="sldNum" sz="quarter" idx="12"/>
          </p:nvPr>
        </p:nvSpPr>
        <p:spPr/>
        <p:txBody>
          <a:bodyPr/>
          <a:lstStyle/>
          <a:p>
            <a:fld id="{226E72EA-ABB5-4628-ABFB-C9FD4CF0454F}" type="slidenum">
              <a:rPr lang="en-GB" smtClean="0"/>
              <a:pPr/>
              <a:t>33</a:t>
            </a:fld>
            <a:endParaRPr lang="en-GB" dirty="0"/>
          </a:p>
        </p:txBody>
      </p:sp>
      <p:sp>
        <p:nvSpPr>
          <p:cNvPr id="9" name="Text Box 13" descr="White marble"/>
          <p:cNvSpPr txBox="1">
            <a:spLocks noChangeArrowheads="1"/>
          </p:cNvSpPr>
          <p:nvPr/>
        </p:nvSpPr>
        <p:spPr bwMode="auto">
          <a:xfrm>
            <a:off x="1114574" y="3488109"/>
            <a:ext cx="1873250" cy="5889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algn="ctr"/>
            <a:r>
              <a:rPr lang="en-GB" sz="3200" dirty="0">
                <a:solidFill>
                  <a:srgbClr val="006699"/>
                </a:solidFill>
                <a:latin typeface="Arial" pitchFamily="34" charset="0"/>
                <a:cs typeface="Arial" pitchFamily="34" charset="0"/>
              </a:rPr>
              <a:t>Methods</a:t>
            </a:r>
            <a:endParaRPr lang="en-US" sz="3200" dirty="0">
              <a:solidFill>
                <a:srgbClr val="006699"/>
              </a:solidFill>
              <a:latin typeface="Arial" pitchFamily="34" charset="0"/>
              <a:cs typeface="Arial" pitchFamily="34" charset="0"/>
            </a:endParaRPr>
          </a:p>
        </p:txBody>
      </p:sp>
      <p:sp>
        <p:nvSpPr>
          <p:cNvPr id="10" name="Text Box 14" descr="White marble"/>
          <p:cNvSpPr txBox="1">
            <a:spLocks noChangeArrowheads="1"/>
          </p:cNvSpPr>
          <p:nvPr/>
        </p:nvSpPr>
        <p:spPr bwMode="auto">
          <a:xfrm>
            <a:off x="3113210" y="3488109"/>
            <a:ext cx="2034854" cy="5889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en-GB" sz="3200" dirty="0">
                <a:solidFill>
                  <a:srgbClr val="006699"/>
                </a:solidFill>
                <a:latin typeface="Arial" pitchFamily="34" charset="0"/>
                <a:cs typeface="Arial" pitchFamily="34" charset="0"/>
              </a:rPr>
              <a:t>Results</a:t>
            </a:r>
            <a:endParaRPr lang="en-US" sz="3200" dirty="0">
              <a:solidFill>
                <a:srgbClr val="006699"/>
              </a:solidFill>
              <a:latin typeface="Arial" pitchFamily="34" charset="0"/>
              <a:cs typeface="Arial" pitchFamily="34" charset="0"/>
            </a:endParaRPr>
          </a:p>
        </p:txBody>
      </p:sp>
      <p:sp>
        <p:nvSpPr>
          <p:cNvPr id="11" name="Text Box 15" descr="White marble"/>
          <p:cNvSpPr txBox="1">
            <a:spLocks noChangeArrowheads="1"/>
          </p:cNvSpPr>
          <p:nvPr/>
        </p:nvSpPr>
        <p:spPr bwMode="auto">
          <a:xfrm>
            <a:off x="5284739" y="3488109"/>
            <a:ext cx="2167581" cy="5847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spAutoFit/>
          </a:bodyPr>
          <a:lstStyle/>
          <a:p>
            <a:pPr algn="ctr"/>
            <a:r>
              <a:rPr lang="en-GB" sz="3200" dirty="0">
                <a:solidFill>
                  <a:srgbClr val="006699"/>
                </a:solidFill>
                <a:latin typeface="Arial" pitchFamily="34" charset="0"/>
                <a:cs typeface="Arial" pitchFamily="34" charset="0"/>
              </a:rPr>
              <a:t>Discussion</a:t>
            </a:r>
            <a:endParaRPr lang="en-US" sz="3200" dirty="0">
              <a:solidFill>
                <a:srgbClr val="006699"/>
              </a:solidFill>
              <a:latin typeface="Arial" pitchFamily="34" charset="0"/>
              <a:cs typeface="Arial" pitchFamily="34" charset="0"/>
            </a:endParaRPr>
          </a:p>
        </p:txBody>
      </p:sp>
      <p:sp>
        <p:nvSpPr>
          <p:cNvPr id="12" name="Text Box 17" descr="White marble"/>
          <p:cNvSpPr txBox="1">
            <a:spLocks noChangeArrowheads="1"/>
          </p:cNvSpPr>
          <p:nvPr/>
        </p:nvSpPr>
        <p:spPr bwMode="auto">
          <a:xfrm>
            <a:off x="1907704" y="2772217"/>
            <a:ext cx="2212465" cy="5847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spAutoFit/>
          </a:bodyPr>
          <a:lstStyle/>
          <a:p>
            <a:pPr algn="ctr"/>
            <a:r>
              <a:rPr lang="en-GB" sz="3200" dirty="0">
                <a:solidFill>
                  <a:srgbClr val="006699"/>
                </a:solidFill>
                <a:latin typeface="Arial" pitchFamily="34" charset="0"/>
                <a:cs typeface="Arial" pitchFamily="34" charset="0"/>
              </a:rPr>
              <a:t>Conclusion</a:t>
            </a:r>
            <a:endParaRPr lang="en-US" sz="3200" dirty="0">
              <a:solidFill>
                <a:srgbClr val="006699"/>
              </a:solidFill>
              <a:latin typeface="Arial" pitchFamily="34" charset="0"/>
              <a:cs typeface="Arial" pitchFamily="34" charset="0"/>
            </a:endParaRPr>
          </a:p>
        </p:txBody>
      </p:sp>
      <p:sp>
        <p:nvSpPr>
          <p:cNvPr id="13" name="Rectangle 18" descr="White marble"/>
          <p:cNvSpPr>
            <a:spLocks noChangeArrowheads="1"/>
          </p:cNvSpPr>
          <p:nvPr/>
        </p:nvSpPr>
        <p:spPr bwMode="auto">
          <a:xfrm>
            <a:off x="900261" y="4150147"/>
            <a:ext cx="6696075" cy="9350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GB" sz="3200" dirty="0" smtClean="0">
                <a:solidFill>
                  <a:srgbClr val="006699"/>
                </a:solidFill>
                <a:latin typeface="Arial" pitchFamily="34" charset="0"/>
                <a:cs typeface="Arial" pitchFamily="34" charset="0"/>
                <a:sym typeface="Wingdings" pitchFamily="2" charset="2"/>
              </a:rPr>
              <a:t>Figures/Tables </a:t>
            </a:r>
            <a:r>
              <a:rPr lang="en-GB" sz="3200" dirty="0">
                <a:solidFill>
                  <a:srgbClr val="006699"/>
                </a:solidFill>
                <a:latin typeface="Arial" pitchFamily="34" charset="0"/>
                <a:cs typeface="Arial" pitchFamily="34" charset="0"/>
                <a:sym typeface="Wingdings" pitchFamily="2" charset="2"/>
              </a:rPr>
              <a:t>(your data)</a:t>
            </a:r>
            <a:endParaRPr lang="en-US" sz="3200" dirty="0">
              <a:solidFill>
                <a:srgbClr val="006699"/>
              </a:solidFill>
              <a:latin typeface="Arial" pitchFamily="34" charset="0"/>
              <a:cs typeface="Arial" pitchFamily="34" charset="0"/>
            </a:endParaRPr>
          </a:p>
        </p:txBody>
      </p:sp>
      <p:sp>
        <p:nvSpPr>
          <p:cNvPr id="14" name="Text Box 19" descr="White marble"/>
          <p:cNvSpPr txBox="1">
            <a:spLocks noChangeArrowheads="1"/>
          </p:cNvSpPr>
          <p:nvPr/>
        </p:nvSpPr>
        <p:spPr bwMode="auto">
          <a:xfrm>
            <a:off x="4188828" y="2772217"/>
            <a:ext cx="2324675" cy="5847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spAutoFit/>
          </a:bodyPr>
          <a:lstStyle/>
          <a:p>
            <a:pPr algn="ctr"/>
            <a:r>
              <a:rPr lang="en-GB" sz="3200" dirty="0">
                <a:solidFill>
                  <a:srgbClr val="006699"/>
                </a:solidFill>
                <a:latin typeface="Arial" pitchFamily="34" charset="0"/>
                <a:cs typeface="Arial" pitchFamily="34" charset="0"/>
              </a:rPr>
              <a:t>Introduction</a:t>
            </a:r>
            <a:endParaRPr lang="en-US" sz="3200" dirty="0">
              <a:solidFill>
                <a:srgbClr val="006699"/>
              </a:solidFill>
              <a:latin typeface="Arial" pitchFamily="34" charset="0"/>
              <a:cs typeface="Arial" pitchFamily="34" charset="0"/>
            </a:endParaRPr>
          </a:p>
        </p:txBody>
      </p:sp>
      <p:sp>
        <p:nvSpPr>
          <p:cNvPr id="15" name="Text Box 20" descr="White marble"/>
          <p:cNvSpPr txBox="1">
            <a:spLocks noChangeArrowheads="1"/>
          </p:cNvSpPr>
          <p:nvPr/>
        </p:nvSpPr>
        <p:spPr bwMode="auto">
          <a:xfrm>
            <a:off x="2627784" y="2060848"/>
            <a:ext cx="3312368" cy="5847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en-GB" sz="3200" dirty="0">
                <a:solidFill>
                  <a:srgbClr val="006699"/>
                </a:solidFill>
                <a:latin typeface="Arial" pitchFamily="34" charset="0"/>
                <a:cs typeface="Arial" pitchFamily="34" charset="0"/>
              </a:rPr>
              <a:t>Title &amp; Abstract </a:t>
            </a:r>
            <a:endParaRPr lang="en-US" sz="3200" dirty="0">
              <a:solidFill>
                <a:srgbClr val="006699"/>
              </a:solidFill>
              <a:latin typeface="Arial" pitchFamily="34" charset="0"/>
              <a:cs typeface="Arial" pitchFamily="34" charset="0"/>
            </a:endParaRPr>
          </a:p>
        </p:txBody>
      </p:sp>
      <p:sp>
        <p:nvSpPr>
          <p:cNvPr id="16" name="Up Arrow 12"/>
          <p:cNvSpPr>
            <a:spLocks noChangeArrowheads="1"/>
          </p:cNvSpPr>
          <p:nvPr/>
        </p:nvSpPr>
        <p:spPr bwMode="auto">
          <a:xfrm>
            <a:off x="7668344" y="2060848"/>
            <a:ext cx="792088" cy="3024336"/>
          </a:xfrm>
          <a:prstGeom prst="upArrow">
            <a:avLst>
              <a:gd name="adj1" fmla="val 50000"/>
              <a:gd name="adj2" fmla="val 50018"/>
            </a:avLst>
          </a:prstGeom>
          <a:noFill/>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endParaRPr lang="en-US" dirty="0"/>
          </a:p>
        </p:txBody>
      </p:sp>
    </p:spTree>
    <p:extLst>
      <p:ext uri="{BB962C8B-B14F-4D97-AF65-F5344CB8AC3E}">
        <p14:creationId xmlns:p14="http://schemas.microsoft.com/office/powerpoint/2010/main" val="328027419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png"/>
          <p:cNvPicPr>
            <a:picLocks noChangeAspect="1"/>
          </p:cNvPicPr>
          <p:nvPr/>
        </p:nvPicPr>
        <p:blipFill>
          <a:blip r:embed="rId3" cstate="print"/>
          <a:srcRect t="5901"/>
          <a:stretch>
            <a:fillRect/>
          </a:stretch>
        </p:blipFill>
        <p:spPr>
          <a:xfrm>
            <a:off x="2843808" y="-1"/>
            <a:ext cx="6336705" cy="6858001"/>
          </a:xfrm>
          <a:prstGeom prst="rect">
            <a:avLst/>
          </a:prstGeom>
        </p:spPr>
      </p:pic>
      <p:sp>
        <p:nvSpPr>
          <p:cNvPr id="210946" name="Rectangle 2"/>
          <p:cNvSpPr>
            <a:spLocks noGrp="1" noChangeArrowheads="1"/>
          </p:cNvSpPr>
          <p:nvPr>
            <p:ph type="title"/>
          </p:nvPr>
        </p:nvSpPr>
        <p:spPr>
          <a:xfrm>
            <a:off x="323850" y="333375"/>
            <a:ext cx="8569325" cy="685800"/>
          </a:xfrm>
        </p:spPr>
        <p:txBody>
          <a:bodyPr>
            <a:normAutofit fontScale="90000"/>
          </a:bodyPr>
          <a:lstStyle/>
          <a:p>
            <a:pPr eaLnBrk="1" hangingPunct="1">
              <a:defRPr/>
            </a:pPr>
            <a:r>
              <a:rPr lang="en-US" altLang="zh-CN" b="1" dirty="0" smtClean="0">
                <a:solidFill>
                  <a:srgbClr val="5D9A3C"/>
                </a:solidFill>
                <a:latin typeface="Arial" pitchFamily="34" charset="0"/>
                <a:ea typeface="宋体" pitchFamily="2" charset="-122"/>
                <a:cs typeface="Arial" pitchFamily="34" charset="0"/>
              </a:rPr>
              <a:t>Introduction</a:t>
            </a:r>
            <a:endParaRPr lang="zh-CN" altLang="en-US" b="1" dirty="0" smtClean="0">
              <a:solidFill>
                <a:srgbClr val="5D9A3C"/>
              </a:solidFill>
              <a:latin typeface="Arial" pitchFamily="34" charset="0"/>
              <a:ea typeface="宋体" pitchFamily="2" charset="-122"/>
              <a:cs typeface="Arial" pitchFamily="34" charset="0"/>
            </a:endParaRPr>
          </a:p>
        </p:txBody>
      </p:sp>
      <p:graphicFrame>
        <p:nvGraphicFramePr>
          <p:cNvPr id="7" name="Diagram 6"/>
          <p:cNvGraphicFramePr/>
          <p:nvPr>
            <p:extLst>
              <p:ext uri="{D42A27DB-BD31-4B8C-83A1-F6EECF244321}">
                <p14:modId xmlns:p14="http://schemas.microsoft.com/office/powerpoint/2010/main" val="246166873"/>
              </p:ext>
            </p:extLst>
          </p:nvPr>
        </p:nvGraphicFramePr>
        <p:xfrm>
          <a:off x="323528" y="1124744"/>
          <a:ext cx="8424863" cy="5256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logo.png"/>
          <p:cNvPicPr>
            <a:picLocks noChangeAspect="1"/>
          </p:cNvPicPr>
          <p:nvPr/>
        </p:nvPicPr>
        <p:blipFill>
          <a:blip r:embed="rId9" cstate="print"/>
          <a:stretch>
            <a:fillRect/>
          </a:stretch>
        </p:blipFill>
        <p:spPr>
          <a:xfrm>
            <a:off x="6876256" y="116632"/>
            <a:ext cx="2088232" cy="694925"/>
          </a:xfrm>
          <a:prstGeom prst="rect">
            <a:avLst/>
          </a:prstGeom>
        </p:spPr>
      </p:pic>
      <p:sp>
        <p:nvSpPr>
          <p:cNvPr id="8" name="Slide Number Placeholder 7"/>
          <p:cNvSpPr>
            <a:spLocks noGrp="1"/>
          </p:cNvSpPr>
          <p:nvPr>
            <p:ph type="sldNum" sz="quarter" idx="12"/>
          </p:nvPr>
        </p:nvSpPr>
        <p:spPr/>
        <p:txBody>
          <a:bodyPr/>
          <a:lstStyle/>
          <a:p>
            <a:fld id="{226E72EA-ABB5-4628-ABFB-C9FD4CF0454F}" type="slidenum">
              <a:rPr lang="en-GB" smtClean="0"/>
              <a:pPr/>
              <a:t>34</a:t>
            </a:fld>
            <a:endParaRPr lang="en-GB" dirty="0"/>
          </a:p>
        </p:txBody>
      </p:sp>
    </p:spTree>
    <p:extLst>
      <p:ext uri="{BB962C8B-B14F-4D97-AF65-F5344CB8AC3E}">
        <p14:creationId xmlns:p14="http://schemas.microsoft.com/office/powerpoint/2010/main" val="40298640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png"/>
          <p:cNvPicPr>
            <a:picLocks noChangeAspect="1"/>
          </p:cNvPicPr>
          <p:nvPr/>
        </p:nvPicPr>
        <p:blipFill>
          <a:blip r:embed="rId3" cstate="print"/>
          <a:srcRect t="5901"/>
          <a:stretch>
            <a:fillRect/>
          </a:stretch>
        </p:blipFill>
        <p:spPr>
          <a:xfrm>
            <a:off x="2843808" y="-1"/>
            <a:ext cx="6336705" cy="6858001"/>
          </a:xfrm>
          <a:prstGeom prst="rect">
            <a:avLst/>
          </a:prstGeom>
        </p:spPr>
      </p:pic>
      <p:sp>
        <p:nvSpPr>
          <p:cNvPr id="212994" name="Rectangle 2"/>
          <p:cNvSpPr>
            <a:spLocks noGrp="1" noChangeArrowheads="1"/>
          </p:cNvSpPr>
          <p:nvPr>
            <p:ph type="title"/>
          </p:nvPr>
        </p:nvSpPr>
        <p:spPr>
          <a:xfrm>
            <a:off x="457200" y="304800"/>
            <a:ext cx="8229600" cy="1143000"/>
          </a:xfrm>
        </p:spPr>
        <p:txBody>
          <a:bodyPr/>
          <a:lstStyle/>
          <a:p>
            <a:pPr eaLnBrk="1" hangingPunct="1">
              <a:defRPr/>
            </a:pPr>
            <a:r>
              <a:rPr lang="en-US" altLang="zh-CN" b="1" dirty="0" smtClean="0">
                <a:solidFill>
                  <a:srgbClr val="5D9A3C"/>
                </a:solidFill>
                <a:latin typeface="Arial" pitchFamily="34" charset="0"/>
                <a:ea typeface="宋体" pitchFamily="2" charset="-122"/>
                <a:cs typeface="Arial" pitchFamily="34" charset="0"/>
              </a:rPr>
              <a:t>Methods</a:t>
            </a:r>
            <a:endParaRPr lang="zh-CN" altLang="en-US" b="1" dirty="0" smtClean="0">
              <a:solidFill>
                <a:srgbClr val="5D9A3C"/>
              </a:solidFill>
              <a:latin typeface="Arial" pitchFamily="34" charset="0"/>
              <a:ea typeface="宋体" pitchFamily="2" charset="-122"/>
              <a:cs typeface="Arial" pitchFamily="34" charset="0"/>
            </a:endParaRPr>
          </a:p>
        </p:txBody>
      </p:sp>
      <p:pic>
        <p:nvPicPr>
          <p:cNvPr id="6" name="Picture 5" descr="logo.png"/>
          <p:cNvPicPr>
            <a:picLocks noChangeAspect="1"/>
          </p:cNvPicPr>
          <p:nvPr/>
        </p:nvPicPr>
        <p:blipFill>
          <a:blip r:embed="rId4" cstate="print"/>
          <a:stretch>
            <a:fillRect/>
          </a:stretch>
        </p:blipFill>
        <p:spPr>
          <a:xfrm>
            <a:off x="6876256" y="116632"/>
            <a:ext cx="2088232" cy="694925"/>
          </a:xfrm>
          <a:prstGeom prst="rect">
            <a:avLst/>
          </a:prstGeom>
        </p:spPr>
      </p:pic>
      <p:graphicFrame>
        <p:nvGraphicFramePr>
          <p:cNvPr id="7" name="Diagram 6"/>
          <p:cNvGraphicFramePr/>
          <p:nvPr/>
        </p:nvGraphicFramePr>
        <p:xfrm>
          <a:off x="899592" y="764704"/>
          <a:ext cx="7056784" cy="34563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descr="iStock_000001355631_Double.jpg"/>
          <p:cNvPicPr>
            <a:picLocks noChangeAspect="1"/>
          </p:cNvPicPr>
          <p:nvPr/>
        </p:nvPicPr>
        <p:blipFill>
          <a:blip r:embed="rId10" cstate="print"/>
          <a:stretch>
            <a:fillRect/>
          </a:stretch>
        </p:blipFill>
        <p:spPr>
          <a:xfrm>
            <a:off x="3063106" y="3933056"/>
            <a:ext cx="2877046" cy="1916832"/>
          </a:xfrm>
          <a:prstGeom prst="rect">
            <a:avLst/>
          </a:prstGeom>
          <a:effectLst>
            <a:outerShdw blurRad="50800" dist="38100" dir="2700000" algn="tl" rotWithShape="0">
              <a:prstClr val="black">
                <a:alpha val="40000"/>
              </a:prstClr>
            </a:outerShdw>
          </a:effectLst>
        </p:spPr>
      </p:pic>
      <p:sp>
        <p:nvSpPr>
          <p:cNvPr id="8" name="Slide Number Placeholder 7"/>
          <p:cNvSpPr>
            <a:spLocks noGrp="1"/>
          </p:cNvSpPr>
          <p:nvPr>
            <p:ph type="sldNum" sz="quarter" idx="12"/>
          </p:nvPr>
        </p:nvSpPr>
        <p:spPr/>
        <p:txBody>
          <a:bodyPr/>
          <a:lstStyle/>
          <a:p>
            <a:fld id="{226E72EA-ABB5-4628-ABFB-C9FD4CF0454F}" type="slidenum">
              <a:rPr lang="en-GB" smtClean="0"/>
              <a:pPr/>
              <a:t>35</a:t>
            </a:fld>
            <a:endParaRPr lang="en-GB" dirty="0"/>
          </a:p>
        </p:txBody>
      </p:sp>
    </p:spTree>
    <p:extLst>
      <p:ext uri="{BB962C8B-B14F-4D97-AF65-F5344CB8AC3E}">
        <p14:creationId xmlns:p14="http://schemas.microsoft.com/office/powerpoint/2010/main" val="10667818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2.png"/>
          <p:cNvPicPr>
            <a:picLocks noChangeAspect="1"/>
          </p:cNvPicPr>
          <p:nvPr/>
        </p:nvPicPr>
        <p:blipFill>
          <a:blip r:embed="rId3" cstate="print"/>
          <a:srcRect t="5901"/>
          <a:stretch>
            <a:fillRect/>
          </a:stretch>
        </p:blipFill>
        <p:spPr>
          <a:xfrm>
            <a:off x="2843808" y="-1"/>
            <a:ext cx="6336705" cy="6858001"/>
          </a:xfrm>
          <a:prstGeom prst="rect">
            <a:avLst/>
          </a:prstGeom>
        </p:spPr>
      </p:pic>
      <p:sp>
        <p:nvSpPr>
          <p:cNvPr id="606210" name="Rectangle 2"/>
          <p:cNvSpPr>
            <a:spLocks noGrp="1" noChangeArrowheads="1"/>
          </p:cNvSpPr>
          <p:nvPr>
            <p:ph type="title"/>
          </p:nvPr>
        </p:nvSpPr>
        <p:spPr/>
        <p:txBody>
          <a:bodyPr>
            <a:noAutofit/>
          </a:bodyPr>
          <a:lstStyle/>
          <a:p>
            <a:pPr eaLnBrk="1" hangingPunct="1">
              <a:defRPr/>
            </a:pPr>
            <a:r>
              <a:rPr lang="en-US" altLang="zh-CN" sz="4000" b="1" dirty="0" smtClean="0">
                <a:solidFill>
                  <a:srgbClr val="5D9A3C"/>
                </a:solidFill>
                <a:latin typeface="Arial" pitchFamily="34" charset="0"/>
                <a:ea typeface="宋体" pitchFamily="2" charset="-122"/>
                <a:cs typeface="Arial" pitchFamily="34" charset="0"/>
              </a:rPr>
              <a:t>Results</a:t>
            </a:r>
          </a:p>
        </p:txBody>
      </p:sp>
      <p:pic>
        <p:nvPicPr>
          <p:cNvPr id="8" name="Picture 7" descr="logo.png"/>
          <p:cNvPicPr>
            <a:picLocks noChangeAspect="1"/>
          </p:cNvPicPr>
          <p:nvPr/>
        </p:nvPicPr>
        <p:blipFill>
          <a:blip r:embed="rId4" cstate="print"/>
          <a:stretch>
            <a:fillRect/>
          </a:stretch>
        </p:blipFill>
        <p:spPr>
          <a:xfrm>
            <a:off x="6876256" y="188640"/>
            <a:ext cx="2088232" cy="694925"/>
          </a:xfrm>
          <a:prstGeom prst="rect">
            <a:avLst/>
          </a:prstGeom>
        </p:spPr>
      </p:pic>
      <p:pic>
        <p:nvPicPr>
          <p:cNvPr id="16" name="Picture 15" descr="iStock_000012734320_Large.jpg"/>
          <p:cNvPicPr>
            <a:picLocks noChangeAspect="1"/>
          </p:cNvPicPr>
          <p:nvPr/>
        </p:nvPicPr>
        <p:blipFill>
          <a:blip r:embed="rId5" cstate="print"/>
          <a:stretch>
            <a:fillRect/>
          </a:stretch>
        </p:blipFill>
        <p:spPr>
          <a:xfrm>
            <a:off x="6084168" y="2996952"/>
            <a:ext cx="2667000" cy="1771650"/>
          </a:xfrm>
          <a:prstGeom prst="rect">
            <a:avLst/>
          </a:prstGeom>
        </p:spPr>
      </p:pic>
      <p:sp>
        <p:nvSpPr>
          <p:cNvPr id="9" name="Slide Number Placeholder 8"/>
          <p:cNvSpPr>
            <a:spLocks noGrp="1"/>
          </p:cNvSpPr>
          <p:nvPr>
            <p:ph type="sldNum" sz="quarter" idx="12"/>
          </p:nvPr>
        </p:nvSpPr>
        <p:spPr/>
        <p:txBody>
          <a:bodyPr/>
          <a:lstStyle/>
          <a:p>
            <a:fld id="{226E72EA-ABB5-4628-ABFB-C9FD4CF0454F}" type="slidenum">
              <a:rPr lang="en-GB" smtClean="0"/>
              <a:pPr/>
              <a:t>36</a:t>
            </a:fld>
            <a:endParaRPr lang="en-GB"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875665707"/>
              </p:ext>
            </p:extLst>
          </p:nvPr>
        </p:nvGraphicFramePr>
        <p:xfrm>
          <a:off x="457200" y="1772816"/>
          <a:ext cx="5194920" cy="42093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06967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png"/>
          <p:cNvPicPr>
            <a:picLocks noChangeAspect="1"/>
          </p:cNvPicPr>
          <p:nvPr/>
        </p:nvPicPr>
        <p:blipFill>
          <a:blip r:embed="rId3" cstate="print"/>
          <a:srcRect t="5901"/>
          <a:stretch>
            <a:fillRect/>
          </a:stretch>
        </p:blipFill>
        <p:spPr>
          <a:xfrm>
            <a:off x="2843808" y="-27384"/>
            <a:ext cx="6336705" cy="6858001"/>
          </a:xfrm>
          <a:prstGeom prst="rect">
            <a:avLst/>
          </a:prstGeom>
        </p:spPr>
      </p:pic>
      <p:sp>
        <p:nvSpPr>
          <p:cNvPr id="220162" name="Rectangle 2"/>
          <p:cNvSpPr>
            <a:spLocks noGrp="1" noChangeArrowheads="1"/>
          </p:cNvSpPr>
          <p:nvPr>
            <p:ph type="title"/>
          </p:nvPr>
        </p:nvSpPr>
        <p:spPr>
          <a:xfrm>
            <a:off x="457200" y="304800"/>
            <a:ext cx="8229600" cy="1143000"/>
          </a:xfrm>
        </p:spPr>
        <p:txBody>
          <a:bodyPr/>
          <a:lstStyle/>
          <a:p>
            <a:pPr eaLnBrk="1" hangingPunct="1">
              <a:defRPr/>
            </a:pPr>
            <a:r>
              <a:rPr lang="en-US" altLang="zh-CN" b="1" dirty="0" smtClean="0">
                <a:solidFill>
                  <a:srgbClr val="5D9A3C"/>
                </a:solidFill>
                <a:latin typeface="Arial" pitchFamily="34" charset="0"/>
                <a:ea typeface="宋体" pitchFamily="2" charset="-122"/>
                <a:cs typeface="Arial" pitchFamily="34" charset="0"/>
              </a:rPr>
              <a:t>Discussion</a:t>
            </a:r>
            <a:endParaRPr lang="zh-CN" altLang="en-US" b="1" dirty="0" smtClean="0">
              <a:solidFill>
                <a:srgbClr val="5D9A3C"/>
              </a:solidFill>
              <a:latin typeface="Arial" pitchFamily="34" charset="0"/>
              <a:ea typeface="宋体" pitchFamily="2" charset="-122"/>
              <a:cs typeface="Arial" pitchFamily="34" charset="0"/>
            </a:endParaRPr>
          </a:p>
        </p:txBody>
      </p:sp>
      <p:pic>
        <p:nvPicPr>
          <p:cNvPr id="6" name="Picture 5" descr="logo.png"/>
          <p:cNvPicPr>
            <a:picLocks noChangeAspect="1"/>
          </p:cNvPicPr>
          <p:nvPr/>
        </p:nvPicPr>
        <p:blipFill>
          <a:blip r:embed="rId4" cstate="print"/>
          <a:stretch>
            <a:fillRect/>
          </a:stretch>
        </p:blipFill>
        <p:spPr>
          <a:xfrm>
            <a:off x="6876256" y="116632"/>
            <a:ext cx="2088232" cy="694925"/>
          </a:xfrm>
          <a:prstGeom prst="rect">
            <a:avLst/>
          </a:prstGeom>
        </p:spPr>
      </p:pic>
      <p:graphicFrame>
        <p:nvGraphicFramePr>
          <p:cNvPr id="12" name="Content Placeholder 14"/>
          <p:cNvGraphicFramePr>
            <a:graphicFrameLocks noGrp="1"/>
          </p:cNvGraphicFramePr>
          <p:nvPr>
            <p:ph idx="1"/>
            <p:extLst>
              <p:ext uri="{D42A27DB-BD31-4B8C-83A1-F6EECF244321}">
                <p14:modId xmlns:p14="http://schemas.microsoft.com/office/powerpoint/2010/main" val="2467611506"/>
              </p:ext>
            </p:extLst>
          </p:nvPr>
        </p:nvGraphicFramePr>
        <p:xfrm>
          <a:off x="-2881336" y="1446060"/>
          <a:ext cx="12205864" cy="4647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51" name="Picture 3" descr="U:\SOCIAL MEDIA\Images\istock - Page16\iStock_000003915234_Small.jpg"/>
          <p:cNvPicPr>
            <a:picLocks noChangeAspect="1" noChangeArrowheads="1"/>
          </p:cNvPicPr>
          <p:nvPr/>
        </p:nvPicPr>
        <p:blipFill>
          <a:blip r:embed="rId10" cstate="print"/>
          <a:srcRect/>
          <a:stretch>
            <a:fillRect/>
          </a:stretch>
        </p:blipFill>
        <p:spPr bwMode="auto">
          <a:xfrm>
            <a:off x="6185827" y="3284984"/>
            <a:ext cx="2490629" cy="1944216"/>
          </a:xfrm>
          <a:prstGeom prst="rect">
            <a:avLst/>
          </a:prstGeom>
        </p:spPr>
      </p:pic>
      <p:sp>
        <p:nvSpPr>
          <p:cNvPr id="7" name="Slide Number Placeholder 6"/>
          <p:cNvSpPr>
            <a:spLocks noGrp="1"/>
          </p:cNvSpPr>
          <p:nvPr>
            <p:ph type="sldNum" sz="quarter" idx="12"/>
          </p:nvPr>
        </p:nvSpPr>
        <p:spPr/>
        <p:txBody>
          <a:bodyPr/>
          <a:lstStyle/>
          <a:p>
            <a:fld id="{226E72EA-ABB5-4628-ABFB-C9FD4CF0454F}" type="slidenum">
              <a:rPr lang="en-GB" smtClean="0"/>
              <a:pPr/>
              <a:t>37</a:t>
            </a:fld>
            <a:endParaRPr lang="en-GB" dirty="0"/>
          </a:p>
        </p:txBody>
      </p:sp>
    </p:spTree>
    <p:extLst>
      <p:ext uri="{BB962C8B-B14F-4D97-AF65-F5344CB8AC3E}">
        <p14:creationId xmlns:p14="http://schemas.microsoft.com/office/powerpoint/2010/main" val="31016544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png"/>
          <p:cNvPicPr>
            <a:picLocks noChangeAspect="1"/>
          </p:cNvPicPr>
          <p:nvPr/>
        </p:nvPicPr>
        <p:blipFill>
          <a:blip r:embed="rId3" cstate="print"/>
          <a:srcRect t="5901"/>
          <a:stretch>
            <a:fillRect/>
          </a:stretch>
        </p:blipFill>
        <p:spPr>
          <a:xfrm>
            <a:off x="2843808" y="-1"/>
            <a:ext cx="6336705" cy="6858001"/>
          </a:xfrm>
          <a:prstGeom prst="rect">
            <a:avLst/>
          </a:prstGeom>
        </p:spPr>
      </p:pic>
      <p:sp>
        <p:nvSpPr>
          <p:cNvPr id="222210" name="Rectangle 2"/>
          <p:cNvSpPr>
            <a:spLocks noGrp="1" noChangeArrowheads="1"/>
          </p:cNvSpPr>
          <p:nvPr>
            <p:ph type="title"/>
          </p:nvPr>
        </p:nvSpPr>
        <p:spPr>
          <a:xfrm>
            <a:off x="457200" y="304800"/>
            <a:ext cx="8229600" cy="1143000"/>
          </a:xfrm>
        </p:spPr>
        <p:txBody>
          <a:bodyPr>
            <a:normAutofit/>
          </a:bodyPr>
          <a:lstStyle/>
          <a:p>
            <a:pPr eaLnBrk="1" hangingPunct="1">
              <a:defRPr/>
            </a:pPr>
            <a:r>
              <a:rPr lang="en-US" altLang="zh-CN" sz="4000" b="1" dirty="0" smtClean="0">
                <a:solidFill>
                  <a:srgbClr val="5D9A3C"/>
                </a:solidFill>
                <a:latin typeface="Arial" pitchFamily="34" charset="0"/>
                <a:ea typeface="宋体" pitchFamily="2" charset="-122"/>
                <a:cs typeface="Arial" pitchFamily="34" charset="0"/>
              </a:rPr>
              <a:t>The Conclusion</a:t>
            </a:r>
            <a:endParaRPr lang="zh-CN" altLang="en-US" sz="4000" b="1" dirty="0" smtClean="0">
              <a:solidFill>
                <a:srgbClr val="5D9A3C"/>
              </a:solidFill>
              <a:latin typeface="Arial" pitchFamily="34" charset="0"/>
              <a:ea typeface="宋体" pitchFamily="2" charset="-122"/>
              <a:cs typeface="Arial" pitchFamily="34" charset="0"/>
            </a:endParaRPr>
          </a:p>
        </p:txBody>
      </p:sp>
      <p:graphicFrame>
        <p:nvGraphicFramePr>
          <p:cNvPr id="9" name="Diagram 8"/>
          <p:cNvGraphicFramePr/>
          <p:nvPr>
            <p:extLst>
              <p:ext uri="{D42A27DB-BD31-4B8C-83A1-F6EECF244321}">
                <p14:modId xmlns:p14="http://schemas.microsoft.com/office/powerpoint/2010/main" val="3873200280"/>
              </p:ext>
            </p:extLst>
          </p:nvPr>
        </p:nvGraphicFramePr>
        <p:xfrm>
          <a:off x="539750" y="1484784"/>
          <a:ext cx="7993063" cy="4536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logo.png"/>
          <p:cNvPicPr>
            <a:picLocks noChangeAspect="1"/>
          </p:cNvPicPr>
          <p:nvPr/>
        </p:nvPicPr>
        <p:blipFill>
          <a:blip r:embed="rId9" cstate="print"/>
          <a:stretch>
            <a:fillRect/>
          </a:stretch>
        </p:blipFill>
        <p:spPr>
          <a:xfrm>
            <a:off x="6876256" y="141787"/>
            <a:ext cx="2088232" cy="694925"/>
          </a:xfrm>
          <a:prstGeom prst="rect">
            <a:avLst/>
          </a:prstGeom>
        </p:spPr>
      </p:pic>
      <p:sp>
        <p:nvSpPr>
          <p:cNvPr id="7" name="Slide Number Placeholder 6"/>
          <p:cNvSpPr>
            <a:spLocks noGrp="1"/>
          </p:cNvSpPr>
          <p:nvPr>
            <p:ph type="sldNum" sz="quarter" idx="12"/>
          </p:nvPr>
        </p:nvSpPr>
        <p:spPr/>
        <p:txBody>
          <a:bodyPr/>
          <a:lstStyle/>
          <a:p>
            <a:fld id="{226E72EA-ABB5-4628-ABFB-C9FD4CF0454F}" type="slidenum">
              <a:rPr lang="en-GB" smtClean="0"/>
              <a:pPr/>
              <a:t>38</a:t>
            </a:fld>
            <a:endParaRPr lang="en-GB" dirty="0"/>
          </a:p>
        </p:txBody>
      </p:sp>
    </p:spTree>
    <p:extLst>
      <p:ext uri="{BB962C8B-B14F-4D97-AF65-F5344CB8AC3E}">
        <p14:creationId xmlns:p14="http://schemas.microsoft.com/office/powerpoint/2010/main" val="15806839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png"/>
          <p:cNvPicPr>
            <a:picLocks noChangeAspect="1"/>
          </p:cNvPicPr>
          <p:nvPr/>
        </p:nvPicPr>
        <p:blipFill>
          <a:blip r:embed="rId3" cstate="print"/>
          <a:stretch>
            <a:fillRect/>
          </a:stretch>
        </p:blipFill>
        <p:spPr>
          <a:xfrm>
            <a:off x="6876256" y="116632"/>
            <a:ext cx="2088232" cy="694925"/>
          </a:xfrm>
          <a:prstGeom prst="rect">
            <a:avLst/>
          </a:prstGeom>
        </p:spPr>
      </p:pic>
      <p:pic>
        <p:nvPicPr>
          <p:cNvPr id="5" name="Picture 4" descr="2.png"/>
          <p:cNvPicPr>
            <a:picLocks noChangeAspect="1"/>
          </p:cNvPicPr>
          <p:nvPr/>
        </p:nvPicPr>
        <p:blipFill>
          <a:blip r:embed="rId4" cstate="print"/>
          <a:srcRect t="5901"/>
          <a:stretch>
            <a:fillRect/>
          </a:stretch>
        </p:blipFill>
        <p:spPr>
          <a:xfrm>
            <a:off x="2843808" y="-1"/>
            <a:ext cx="6336705" cy="6858001"/>
          </a:xfrm>
          <a:prstGeom prst="rect">
            <a:avLst/>
          </a:prstGeom>
        </p:spPr>
      </p:pic>
      <p:graphicFrame>
        <p:nvGraphicFramePr>
          <p:cNvPr id="10" name="Diagram 9"/>
          <p:cNvGraphicFramePr/>
          <p:nvPr>
            <p:extLst>
              <p:ext uri="{D42A27DB-BD31-4B8C-83A1-F6EECF244321}">
                <p14:modId xmlns:p14="http://schemas.microsoft.com/office/powerpoint/2010/main" val="1215275548"/>
              </p:ext>
            </p:extLst>
          </p:nvPr>
        </p:nvGraphicFramePr>
        <p:xfrm>
          <a:off x="369725" y="1556792"/>
          <a:ext cx="8378739" cy="38884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Slide Number Placeholder 6"/>
          <p:cNvSpPr>
            <a:spLocks noGrp="1"/>
          </p:cNvSpPr>
          <p:nvPr>
            <p:ph type="sldNum" sz="quarter" idx="12"/>
          </p:nvPr>
        </p:nvSpPr>
        <p:spPr/>
        <p:txBody>
          <a:bodyPr/>
          <a:lstStyle/>
          <a:p>
            <a:fld id="{226E72EA-ABB5-4628-ABFB-C9FD4CF0454F}" type="slidenum">
              <a:rPr lang="en-GB" smtClean="0"/>
              <a:pPr/>
              <a:t>39</a:t>
            </a:fld>
            <a:endParaRPr lang="en-GB" dirty="0"/>
          </a:p>
        </p:txBody>
      </p:sp>
      <p:sp>
        <p:nvSpPr>
          <p:cNvPr id="8" name="TextBox 7"/>
          <p:cNvSpPr txBox="1"/>
          <p:nvPr/>
        </p:nvSpPr>
        <p:spPr>
          <a:xfrm>
            <a:off x="1475656" y="4797152"/>
            <a:ext cx="6192688" cy="307777"/>
          </a:xfrm>
          <a:prstGeom prst="rect">
            <a:avLst/>
          </a:prstGeom>
          <a:noFill/>
        </p:spPr>
        <p:txBody>
          <a:bodyPr wrap="square" rtlCol="0">
            <a:spAutoFit/>
          </a:bodyPr>
          <a:lstStyle/>
          <a:p>
            <a:pPr algn="ctr"/>
            <a:r>
              <a:rPr lang="en-GB" sz="1400" b="1" dirty="0" smtClean="0">
                <a:solidFill>
                  <a:srgbClr val="5D9A3C"/>
                </a:solidFill>
                <a:latin typeface="Arial" pitchFamily="34" charset="0"/>
                <a:cs typeface="Arial" pitchFamily="34" charset="0"/>
              </a:rPr>
              <a:t>In a single, brief paragraph</a:t>
            </a:r>
            <a:endParaRPr lang="en-US" sz="1400" b="1" dirty="0">
              <a:solidFill>
                <a:srgbClr val="006699"/>
              </a:solidFill>
              <a:latin typeface="Arial" pitchFamily="34" charset="0"/>
              <a:cs typeface="Arial" pitchFamily="34" charset="0"/>
            </a:endParaRPr>
          </a:p>
        </p:txBody>
      </p:sp>
      <p:sp>
        <p:nvSpPr>
          <p:cNvPr id="9" name="Rectangle 2"/>
          <p:cNvSpPr>
            <a:spLocks noGrp="1" noChangeArrowheads="1"/>
          </p:cNvSpPr>
          <p:nvPr>
            <p:ph type="title"/>
          </p:nvPr>
        </p:nvSpPr>
        <p:spPr>
          <a:xfrm>
            <a:off x="457200" y="304800"/>
            <a:ext cx="8229600" cy="1143000"/>
          </a:xfrm>
        </p:spPr>
        <p:txBody>
          <a:bodyPr>
            <a:normAutofit/>
          </a:bodyPr>
          <a:lstStyle/>
          <a:p>
            <a:pPr eaLnBrk="1" hangingPunct="1">
              <a:defRPr/>
            </a:pPr>
            <a:r>
              <a:rPr lang="en-US" altLang="zh-CN" sz="4000" b="1" dirty="0" smtClean="0">
                <a:solidFill>
                  <a:srgbClr val="5D9A3C"/>
                </a:solidFill>
                <a:latin typeface="Arial" pitchFamily="34" charset="0"/>
                <a:ea typeface="宋体" pitchFamily="2" charset="-122"/>
                <a:cs typeface="Arial" pitchFamily="34" charset="0"/>
              </a:rPr>
              <a:t>Acknowledgments</a:t>
            </a:r>
            <a:endParaRPr lang="zh-CN" altLang="en-US" sz="4000" b="1" dirty="0" smtClean="0">
              <a:solidFill>
                <a:srgbClr val="5D9A3C"/>
              </a:solidFill>
              <a:latin typeface="Arial" pitchFamily="34" charset="0"/>
              <a:ea typeface="宋体" pitchFamily="2" charset="-122"/>
              <a:cs typeface="Arial" pitchFamily="34" charset="0"/>
            </a:endParaRPr>
          </a:p>
        </p:txBody>
      </p:sp>
    </p:spTree>
    <p:extLst>
      <p:ext uri="{BB962C8B-B14F-4D97-AF65-F5344CB8AC3E}">
        <p14:creationId xmlns:p14="http://schemas.microsoft.com/office/powerpoint/2010/main" val="12586299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2"/>
          </p:nvPr>
        </p:nvSpPr>
        <p:spPr/>
        <p:txBody>
          <a:bodyPr/>
          <a:lstStyle/>
          <a:p>
            <a:pPr>
              <a:defRPr/>
            </a:pPr>
            <a:fld id="{CDD314FE-C2A3-48A3-8298-ED1EF592A259}" type="slidenum">
              <a:rPr lang="en-US"/>
              <a:pPr>
                <a:defRPr/>
              </a:pPr>
              <a:t>4</a:t>
            </a:fld>
            <a:endParaRPr lang="en-US"/>
          </a:p>
        </p:txBody>
      </p:sp>
      <p:grpSp>
        <p:nvGrpSpPr>
          <p:cNvPr id="9219" name="Group 23"/>
          <p:cNvGrpSpPr>
            <a:grpSpLocks/>
          </p:cNvGrpSpPr>
          <p:nvPr/>
        </p:nvGrpSpPr>
        <p:grpSpPr bwMode="auto">
          <a:xfrm>
            <a:off x="250825" y="1692672"/>
            <a:ext cx="8534400" cy="584200"/>
            <a:chOff x="144" y="980"/>
            <a:chExt cx="5376" cy="368"/>
          </a:xfrm>
        </p:grpSpPr>
        <p:sp>
          <p:nvSpPr>
            <p:cNvPr id="9237" name="Text Box 4"/>
            <p:cNvSpPr txBox="1">
              <a:spLocks noChangeArrowheads="1"/>
            </p:cNvSpPr>
            <p:nvPr/>
          </p:nvSpPr>
          <p:spPr bwMode="auto">
            <a:xfrm>
              <a:off x="144" y="1070"/>
              <a:ext cx="2208" cy="2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spcBef>
                  <a:spcPct val="50000"/>
                </a:spcBef>
              </a:pPr>
              <a:r>
                <a:rPr lang="en-US" sz="1600" b="1" dirty="0" smtClean="0">
                  <a:solidFill>
                    <a:srgbClr val="006699"/>
                  </a:solidFill>
                  <a:cs typeface="Arial" pitchFamily="34" charset="0"/>
                </a:rPr>
                <a:t>Registration</a:t>
              </a:r>
              <a:endParaRPr lang="en-GB" sz="1600" b="1" dirty="0">
                <a:solidFill>
                  <a:srgbClr val="006699"/>
                </a:solidFill>
                <a:cs typeface="Arial" pitchFamily="34" charset="0"/>
              </a:endParaRPr>
            </a:p>
          </p:txBody>
        </p:sp>
        <p:sp>
          <p:nvSpPr>
            <p:cNvPr id="9239" name="Text Box 15"/>
            <p:cNvSpPr txBox="1">
              <a:spLocks noChangeArrowheads="1"/>
            </p:cNvSpPr>
            <p:nvPr/>
          </p:nvSpPr>
          <p:spPr bwMode="auto">
            <a:xfrm>
              <a:off x="3312" y="980"/>
              <a:ext cx="2208" cy="36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US" sz="1600" b="1" dirty="0" smtClean="0">
                  <a:solidFill>
                    <a:srgbClr val="006699"/>
                  </a:solidFill>
                  <a:cs typeface="Arial" pitchFamily="34" charset="0"/>
                </a:rPr>
                <a:t>The timestamp to officially note who submitted scientific results first</a:t>
              </a:r>
              <a:endParaRPr lang="en-GB" sz="1600" b="1" dirty="0">
                <a:solidFill>
                  <a:srgbClr val="006699"/>
                </a:solidFill>
                <a:cs typeface="Arial" pitchFamily="34" charset="0"/>
              </a:endParaRPr>
            </a:p>
          </p:txBody>
        </p:sp>
      </p:grpSp>
      <p:grpSp>
        <p:nvGrpSpPr>
          <p:cNvPr id="9220" name="Group 24"/>
          <p:cNvGrpSpPr>
            <a:grpSpLocks/>
          </p:cNvGrpSpPr>
          <p:nvPr/>
        </p:nvGrpSpPr>
        <p:grpSpPr bwMode="auto">
          <a:xfrm>
            <a:off x="250825" y="2708920"/>
            <a:ext cx="8534400" cy="584200"/>
            <a:chOff x="144" y="1844"/>
            <a:chExt cx="5376" cy="368"/>
          </a:xfrm>
        </p:grpSpPr>
        <p:sp>
          <p:nvSpPr>
            <p:cNvPr id="9233" name="Text Box 6"/>
            <p:cNvSpPr txBox="1">
              <a:spLocks noChangeArrowheads="1"/>
            </p:cNvSpPr>
            <p:nvPr/>
          </p:nvSpPr>
          <p:spPr bwMode="auto">
            <a:xfrm>
              <a:off x="144" y="1934"/>
              <a:ext cx="2208" cy="2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spcBef>
                  <a:spcPct val="50000"/>
                </a:spcBef>
              </a:pPr>
              <a:r>
                <a:rPr lang="en-US" sz="1600" b="1" dirty="0" smtClean="0">
                  <a:solidFill>
                    <a:srgbClr val="006699"/>
                  </a:solidFill>
                  <a:cs typeface="Arial" pitchFamily="34" charset="0"/>
                </a:rPr>
                <a:t>Certification</a:t>
              </a:r>
              <a:endParaRPr lang="en-GB" sz="1600" b="1" dirty="0">
                <a:solidFill>
                  <a:srgbClr val="006699"/>
                </a:solidFill>
                <a:cs typeface="Arial" pitchFamily="34" charset="0"/>
              </a:endParaRPr>
            </a:p>
          </p:txBody>
        </p:sp>
        <p:sp>
          <p:nvSpPr>
            <p:cNvPr id="9235" name="Text Box 16"/>
            <p:cNvSpPr txBox="1">
              <a:spLocks noChangeArrowheads="1"/>
            </p:cNvSpPr>
            <p:nvPr/>
          </p:nvSpPr>
          <p:spPr bwMode="auto">
            <a:xfrm>
              <a:off x="3312" y="1844"/>
              <a:ext cx="2208" cy="36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US" sz="1600" b="1" dirty="0" smtClean="0">
                  <a:solidFill>
                    <a:srgbClr val="006699"/>
                  </a:solidFill>
                  <a:cs typeface="Arial" pitchFamily="34" charset="0"/>
                </a:rPr>
                <a:t>Perform peer-review to ensure the validity and integrity of submissions</a:t>
              </a:r>
              <a:endParaRPr lang="en-GB" sz="1600" b="1" dirty="0">
                <a:solidFill>
                  <a:srgbClr val="006699"/>
                </a:solidFill>
                <a:cs typeface="Arial" pitchFamily="34" charset="0"/>
              </a:endParaRPr>
            </a:p>
          </p:txBody>
        </p:sp>
      </p:grpSp>
      <p:grpSp>
        <p:nvGrpSpPr>
          <p:cNvPr id="9221" name="Group 25"/>
          <p:cNvGrpSpPr>
            <a:grpSpLocks/>
          </p:cNvGrpSpPr>
          <p:nvPr/>
        </p:nvGrpSpPr>
        <p:grpSpPr bwMode="auto">
          <a:xfrm>
            <a:off x="250825" y="3789040"/>
            <a:ext cx="8534400" cy="584200"/>
            <a:chOff x="144" y="2716"/>
            <a:chExt cx="5376" cy="368"/>
          </a:xfrm>
        </p:grpSpPr>
        <p:sp>
          <p:nvSpPr>
            <p:cNvPr id="9229" name="Text Box 9"/>
            <p:cNvSpPr txBox="1">
              <a:spLocks noChangeArrowheads="1"/>
            </p:cNvSpPr>
            <p:nvPr/>
          </p:nvSpPr>
          <p:spPr bwMode="auto">
            <a:xfrm>
              <a:off x="144" y="2798"/>
              <a:ext cx="2208" cy="2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spcBef>
                  <a:spcPct val="50000"/>
                </a:spcBef>
              </a:pPr>
              <a:r>
                <a:rPr lang="en-US" sz="1600" b="1" dirty="0" smtClean="0">
                  <a:solidFill>
                    <a:srgbClr val="006699"/>
                  </a:solidFill>
                  <a:cs typeface="Arial" pitchFamily="34" charset="0"/>
                </a:rPr>
                <a:t>Dissemination</a:t>
              </a:r>
              <a:endParaRPr lang="en-GB" sz="1600" b="1" dirty="0">
                <a:solidFill>
                  <a:srgbClr val="006699"/>
                </a:solidFill>
                <a:cs typeface="Arial" pitchFamily="34" charset="0"/>
              </a:endParaRPr>
            </a:p>
          </p:txBody>
        </p:sp>
        <p:sp>
          <p:nvSpPr>
            <p:cNvPr id="9232" name="Text Box 19"/>
            <p:cNvSpPr txBox="1">
              <a:spLocks noChangeArrowheads="1"/>
            </p:cNvSpPr>
            <p:nvPr/>
          </p:nvSpPr>
          <p:spPr bwMode="auto">
            <a:xfrm>
              <a:off x="3312" y="2716"/>
              <a:ext cx="2208" cy="36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US" sz="1600" b="1" dirty="0" smtClean="0">
                  <a:solidFill>
                    <a:srgbClr val="006699"/>
                  </a:solidFill>
                  <a:cs typeface="Arial" pitchFamily="34" charset="0"/>
                </a:rPr>
                <a:t>Provide a medium for discoveries and findings to be shared</a:t>
              </a:r>
              <a:endParaRPr lang="en-GB" sz="1600" b="1" dirty="0">
                <a:solidFill>
                  <a:srgbClr val="006699"/>
                </a:solidFill>
                <a:cs typeface="Arial" pitchFamily="34" charset="0"/>
              </a:endParaRPr>
            </a:p>
          </p:txBody>
        </p:sp>
      </p:grpSp>
      <p:grpSp>
        <p:nvGrpSpPr>
          <p:cNvPr id="9222" name="Group 26"/>
          <p:cNvGrpSpPr>
            <a:grpSpLocks/>
          </p:cNvGrpSpPr>
          <p:nvPr/>
        </p:nvGrpSpPr>
        <p:grpSpPr bwMode="auto">
          <a:xfrm>
            <a:off x="250825" y="4725144"/>
            <a:ext cx="8534400" cy="584200"/>
            <a:chOff x="144" y="3574"/>
            <a:chExt cx="5376" cy="368"/>
          </a:xfrm>
        </p:grpSpPr>
        <p:sp>
          <p:nvSpPr>
            <p:cNvPr id="9225" name="Text Box 12"/>
            <p:cNvSpPr txBox="1">
              <a:spLocks noChangeArrowheads="1"/>
            </p:cNvSpPr>
            <p:nvPr/>
          </p:nvSpPr>
          <p:spPr bwMode="auto">
            <a:xfrm>
              <a:off x="144" y="3662"/>
              <a:ext cx="2208" cy="2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spcBef>
                  <a:spcPct val="50000"/>
                </a:spcBef>
              </a:pPr>
              <a:r>
                <a:rPr lang="en-US" sz="1600" b="1" dirty="0" smtClean="0">
                  <a:solidFill>
                    <a:srgbClr val="006699"/>
                  </a:solidFill>
                  <a:cs typeface="Arial" pitchFamily="34" charset="0"/>
                </a:rPr>
                <a:t>Preservation</a:t>
              </a:r>
              <a:endParaRPr lang="en-GB" sz="1600" b="1" dirty="0">
                <a:solidFill>
                  <a:srgbClr val="006699"/>
                </a:solidFill>
                <a:cs typeface="Arial" pitchFamily="34" charset="0"/>
              </a:endParaRPr>
            </a:p>
          </p:txBody>
        </p:sp>
        <p:sp>
          <p:nvSpPr>
            <p:cNvPr id="9227" name="Text Box 20"/>
            <p:cNvSpPr txBox="1">
              <a:spLocks noChangeArrowheads="1"/>
            </p:cNvSpPr>
            <p:nvPr/>
          </p:nvSpPr>
          <p:spPr bwMode="auto">
            <a:xfrm>
              <a:off x="3312" y="3574"/>
              <a:ext cx="2208" cy="36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US" sz="1600" b="1" dirty="0" smtClean="0">
                  <a:solidFill>
                    <a:srgbClr val="006699"/>
                  </a:solidFill>
                  <a:cs typeface="Arial" pitchFamily="34" charset="0"/>
                </a:rPr>
                <a:t>Preserving the minutes and record of science for posterity</a:t>
              </a:r>
              <a:endParaRPr lang="en-GB" sz="1600" b="1" dirty="0">
                <a:solidFill>
                  <a:srgbClr val="006699"/>
                </a:solidFill>
                <a:cs typeface="Arial" pitchFamily="34" charset="0"/>
              </a:endParaRPr>
            </a:p>
          </p:txBody>
        </p:sp>
      </p:grpSp>
      <p:sp>
        <p:nvSpPr>
          <p:cNvPr id="26" name="Title 8"/>
          <p:cNvSpPr txBox="1">
            <a:spLocks/>
          </p:cNvSpPr>
          <p:nvPr/>
        </p:nvSpPr>
        <p:spPr>
          <a:xfrm>
            <a:off x="395288" y="692621"/>
            <a:ext cx="8229600" cy="792163"/>
          </a:xfrm>
          <a:prstGeom prst="rect">
            <a:avLst/>
          </a:prstGeom>
        </p:spPr>
        <p:txBody>
          <a:bodyPr anchor="ctr"/>
          <a:lstStyle/>
          <a:p>
            <a:pPr algn="ctr" fontAlgn="auto">
              <a:spcAft>
                <a:spcPts val="0"/>
              </a:spcAft>
              <a:defRPr/>
            </a:pPr>
            <a:r>
              <a:rPr lang="en-GB" altLang="zh-CN" sz="4000" b="1" dirty="0">
                <a:solidFill>
                  <a:srgbClr val="5D9A3C"/>
                </a:solidFill>
                <a:cs typeface="Arial" pitchFamily="34" charset="0"/>
              </a:rPr>
              <a:t>Role of Scientific Publications</a:t>
            </a:r>
            <a:endParaRPr lang="en-GB" sz="4000" b="1" dirty="0">
              <a:solidFill>
                <a:srgbClr val="5D9A3C"/>
              </a:solidFill>
              <a:ea typeface="+mj-ea"/>
              <a:cs typeface="Arial" pitchFamily="34" charset="0"/>
            </a:endParaRPr>
          </a:p>
        </p:txBody>
      </p:sp>
      <p:pic>
        <p:nvPicPr>
          <p:cNvPr id="9224" name="Picture 27" descr="logo.png"/>
          <p:cNvPicPr>
            <a:picLocks noChangeAspect="1"/>
          </p:cNvPicPr>
          <p:nvPr/>
        </p:nvPicPr>
        <p:blipFill>
          <a:blip r:embed="rId3"/>
          <a:srcRect/>
          <a:stretch>
            <a:fillRect/>
          </a:stretch>
        </p:blipFill>
        <p:spPr bwMode="auto">
          <a:xfrm>
            <a:off x="6948488" y="141387"/>
            <a:ext cx="2087562" cy="695325"/>
          </a:xfrm>
          <a:prstGeom prst="rect">
            <a:avLst/>
          </a:prstGeom>
          <a:noFill/>
          <a:ln w="9525">
            <a:noFill/>
            <a:miter lim="800000"/>
            <a:headEnd/>
            <a:tailEnd/>
          </a:ln>
        </p:spPr>
      </p:pic>
      <p:grpSp>
        <p:nvGrpSpPr>
          <p:cNvPr id="24" name="Group 23"/>
          <p:cNvGrpSpPr/>
          <p:nvPr/>
        </p:nvGrpSpPr>
        <p:grpSpPr>
          <a:xfrm rot="3449393">
            <a:off x="4222002" y="1658662"/>
            <a:ext cx="761688" cy="636847"/>
            <a:chOff x="9490300" y="1883424"/>
            <a:chExt cx="627835" cy="490514"/>
          </a:xfrm>
        </p:grpSpPr>
        <p:sp>
          <p:nvSpPr>
            <p:cNvPr id="25" name="Right Arrow 24"/>
            <p:cNvSpPr/>
            <p:nvPr/>
          </p:nvSpPr>
          <p:spPr>
            <a:xfrm rot="18150607">
              <a:off x="9571945" y="1827747"/>
              <a:ext cx="490514" cy="601867"/>
            </a:xfrm>
            <a:prstGeom prst="rightArrow">
              <a:avLst>
                <a:gd name="adj1" fmla="val 60000"/>
                <a:gd name="adj2" fmla="val 50000"/>
              </a:avLst>
            </a:prstGeom>
          </p:spPr>
          <p:style>
            <a:lnRef idx="1">
              <a:schemeClr val="dk1"/>
            </a:lnRef>
            <a:fillRef idx="2">
              <a:schemeClr val="dk1"/>
            </a:fillRef>
            <a:effectRef idx="1">
              <a:schemeClr val="dk1"/>
            </a:effectRef>
            <a:fontRef idx="minor">
              <a:schemeClr val="dk1"/>
            </a:fontRef>
          </p:style>
        </p:sp>
        <p:sp>
          <p:nvSpPr>
            <p:cNvPr id="27" name="Right Arrow 4"/>
            <p:cNvSpPr/>
            <p:nvPr/>
          </p:nvSpPr>
          <p:spPr>
            <a:xfrm rot="18062381">
              <a:off x="9499181" y="1946605"/>
              <a:ext cx="343360" cy="36112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1400" kern="1200"/>
            </a:p>
          </p:txBody>
        </p:sp>
      </p:grpSp>
      <p:grpSp>
        <p:nvGrpSpPr>
          <p:cNvPr id="28" name="Group 27"/>
          <p:cNvGrpSpPr/>
          <p:nvPr/>
        </p:nvGrpSpPr>
        <p:grpSpPr>
          <a:xfrm rot="3449393">
            <a:off x="4222002" y="3746894"/>
            <a:ext cx="761688" cy="636847"/>
            <a:chOff x="9490300" y="1883424"/>
            <a:chExt cx="627835" cy="490514"/>
          </a:xfrm>
        </p:grpSpPr>
        <p:sp>
          <p:nvSpPr>
            <p:cNvPr id="29" name="Right Arrow 28"/>
            <p:cNvSpPr/>
            <p:nvPr/>
          </p:nvSpPr>
          <p:spPr>
            <a:xfrm rot="18150607">
              <a:off x="9571945" y="1827747"/>
              <a:ext cx="490514" cy="601867"/>
            </a:xfrm>
            <a:prstGeom prst="rightArrow">
              <a:avLst>
                <a:gd name="adj1" fmla="val 60000"/>
                <a:gd name="adj2" fmla="val 50000"/>
              </a:avLst>
            </a:prstGeom>
          </p:spPr>
          <p:style>
            <a:lnRef idx="1">
              <a:schemeClr val="dk1"/>
            </a:lnRef>
            <a:fillRef idx="2">
              <a:schemeClr val="dk1"/>
            </a:fillRef>
            <a:effectRef idx="1">
              <a:schemeClr val="dk1"/>
            </a:effectRef>
            <a:fontRef idx="minor">
              <a:schemeClr val="dk1"/>
            </a:fontRef>
          </p:style>
        </p:sp>
        <p:sp>
          <p:nvSpPr>
            <p:cNvPr id="30" name="Right Arrow 4"/>
            <p:cNvSpPr/>
            <p:nvPr/>
          </p:nvSpPr>
          <p:spPr>
            <a:xfrm rot="18062381">
              <a:off x="9499181" y="1946605"/>
              <a:ext cx="343360" cy="36112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1400" kern="1200"/>
            </a:p>
          </p:txBody>
        </p:sp>
      </p:grpSp>
      <p:grpSp>
        <p:nvGrpSpPr>
          <p:cNvPr id="31" name="Group 30"/>
          <p:cNvGrpSpPr/>
          <p:nvPr/>
        </p:nvGrpSpPr>
        <p:grpSpPr>
          <a:xfrm rot="3449393">
            <a:off x="4222002" y="2666774"/>
            <a:ext cx="761688" cy="636847"/>
            <a:chOff x="9490300" y="1883424"/>
            <a:chExt cx="627835" cy="490514"/>
          </a:xfrm>
        </p:grpSpPr>
        <p:sp>
          <p:nvSpPr>
            <p:cNvPr id="32" name="Right Arrow 31"/>
            <p:cNvSpPr/>
            <p:nvPr/>
          </p:nvSpPr>
          <p:spPr>
            <a:xfrm rot="18150607">
              <a:off x="9571945" y="1827747"/>
              <a:ext cx="490514" cy="601867"/>
            </a:xfrm>
            <a:prstGeom prst="rightArrow">
              <a:avLst>
                <a:gd name="adj1" fmla="val 60000"/>
                <a:gd name="adj2" fmla="val 50000"/>
              </a:avLst>
            </a:prstGeom>
          </p:spPr>
          <p:style>
            <a:lnRef idx="1">
              <a:schemeClr val="dk1"/>
            </a:lnRef>
            <a:fillRef idx="2">
              <a:schemeClr val="dk1"/>
            </a:fillRef>
            <a:effectRef idx="1">
              <a:schemeClr val="dk1"/>
            </a:effectRef>
            <a:fontRef idx="minor">
              <a:schemeClr val="dk1"/>
            </a:fontRef>
          </p:style>
        </p:sp>
        <p:sp>
          <p:nvSpPr>
            <p:cNvPr id="33" name="Right Arrow 4"/>
            <p:cNvSpPr/>
            <p:nvPr/>
          </p:nvSpPr>
          <p:spPr>
            <a:xfrm rot="18062381">
              <a:off x="9499181" y="1946605"/>
              <a:ext cx="343360" cy="36112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1400" kern="1200"/>
            </a:p>
          </p:txBody>
        </p:sp>
      </p:grpSp>
      <p:grpSp>
        <p:nvGrpSpPr>
          <p:cNvPr id="34" name="Group 33"/>
          <p:cNvGrpSpPr/>
          <p:nvPr/>
        </p:nvGrpSpPr>
        <p:grpSpPr>
          <a:xfrm rot="3449393">
            <a:off x="4222002" y="4706507"/>
            <a:ext cx="761688" cy="636847"/>
            <a:chOff x="9490300" y="1883424"/>
            <a:chExt cx="627835" cy="490514"/>
          </a:xfrm>
        </p:grpSpPr>
        <p:sp>
          <p:nvSpPr>
            <p:cNvPr id="35" name="Right Arrow 34"/>
            <p:cNvSpPr/>
            <p:nvPr/>
          </p:nvSpPr>
          <p:spPr>
            <a:xfrm rot="18150607">
              <a:off x="9571945" y="1827747"/>
              <a:ext cx="490514" cy="601867"/>
            </a:xfrm>
            <a:prstGeom prst="rightArrow">
              <a:avLst>
                <a:gd name="adj1" fmla="val 60000"/>
                <a:gd name="adj2" fmla="val 50000"/>
              </a:avLst>
            </a:prstGeom>
          </p:spPr>
          <p:style>
            <a:lnRef idx="1">
              <a:schemeClr val="dk1"/>
            </a:lnRef>
            <a:fillRef idx="2">
              <a:schemeClr val="dk1"/>
            </a:fillRef>
            <a:effectRef idx="1">
              <a:schemeClr val="dk1"/>
            </a:effectRef>
            <a:fontRef idx="minor">
              <a:schemeClr val="dk1"/>
            </a:fontRef>
          </p:style>
        </p:sp>
        <p:sp>
          <p:nvSpPr>
            <p:cNvPr id="36" name="Right Arrow 4"/>
            <p:cNvSpPr/>
            <p:nvPr/>
          </p:nvSpPr>
          <p:spPr>
            <a:xfrm rot="18062381">
              <a:off x="9499181" y="1946605"/>
              <a:ext cx="343360" cy="36112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1400" kern="1200"/>
            </a:p>
          </p:txBody>
        </p:sp>
      </p:grpSp>
      <p:sp>
        <p:nvSpPr>
          <p:cNvPr id="2" name="TextBox 1"/>
          <p:cNvSpPr txBox="1"/>
          <p:nvPr/>
        </p:nvSpPr>
        <p:spPr>
          <a:xfrm>
            <a:off x="251520" y="5693186"/>
            <a:ext cx="8424935" cy="400110"/>
          </a:xfrm>
          <a:prstGeom prst="rect">
            <a:avLst/>
          </a:prstGeom>
          <a:noFill/>
          <a:ln w="25400">
            <a:solidFill>
              <a:schemeClr val="accent1"/>
            </a:solidFill>
          </a:ln>
        </p:spPr>
        <p:txBody>
          <a:bodyPr wrap="square" rtlCol="0">
            <a:spAutoFit/>
          </a:bodyPr>
          <a:lstStyle/>
          <a:p>
            <a:r>
              <a:rPr lang="en-GB" sz="2000" dirty="0" smtClean="0">
                <a:solidFill>
                  <a:schemeClr val="tx2"/>
                </a:solidFill>
              </a:rPr>
              <a:t>Publishers are investing in innovation and technology to fulfil these roles </a:t>
            </a:r>
            <a:endParaRPr lang="en-US" sz="2000" dirty="0">
              <a:solidFill>
                <a:schemeClr val="tx2"/>
              </a:solidFill>
            </a:endParaRPr>
          </a:p>
        </p:txBody>
      </p:sp>
    </p:spTree>
    <p:extLst>
      <p:ext uri="{BB962C8B-B14F-4D97-AF65-F5344CB8AC3E}">
        <p14:creationId xmlns:p14="http://schemas.microsoft.com/office/powerpoint/2010/main" val="6024917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png"/>
          <p:cNvPicPr>
            <a:picLocks noChangeAspect="1"/>
          </p:cNvPicPr>
          <p:nvPr/>
        </p:nvPicPr>
        <p:blipFill>
          <a:blip r:embed="rId3" cstate="print"/>
          <a:srcRect t="5901"/>
          <a:stretch>
            <a:fillRect/>
          </a:stretch>
        </p:blipFill>
        <p:spPr>
          <a:xfrm>
            <a:off x="2843808" y="-27384"/>
            <a:ext cx="6336705" cy="6858001"/>
          </a:xfrm>
          <a:prstGeom prst="rect">
            <a:avLst/>
          </a:prstGeom>
        </p:spPr>
      </p:pic>
      <p:graphicFrame>
        <p:nvGraphicFramePr>
          <p:cNvPr id="10" name="Diagram 9"/>
          <p:cNvGraphicFramePr/>
          <p:nvPr>
            <p:extLst>
              <p:ext uri="{D42A27DB-BD31-4B8C-83A1-F6EECF244321}">
                <p14:modId xmlns:p14="http://schemas.microsoft.com/office/powerpoint/2010/main" val="3838027305"/>
              </p:ext>
            </p:extLst>
          </p:nvPr>
        </p:nvGraphicFramePr>
        <p:xfrm>
          <a:off x="611560" y="1556792"/>
          <a:ext cx="5904656" cy="3933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5282" name="Rectangle 2"/>
          <p:cNvSpPr>
            <a:spLocks noGrp="1" noChangeArrowheads="1"/>
          </p:cNvSpPr>
          <p:nvPr>
            <p:ph type="title"/>
          </p:nvPr>
        </p:nvSpPr>
        <p:spPr>
          <a:xfrm>
            <a:off x="395288" y="304800"/>
            <a:ext cx="8497887" cy="685800"/>
          </a:xfrm>
        </p:spPr>
        <p:txBody>
          <a:bodyPr>
            <a:normAutofit fontScale="90000"/>
          </a:bodyPr>
          <a:lstStyle/>
          <a:p>
            <a:pPr eaLnBrk="1" hangingPunct="1">
              <a:defRPr/>
            </a:pPr>
            <a:r>
              <a:rPr lang="en-US" altLang="zh-CN" b="1" dirty="0" smtClean="0">
                <a:solidFill>
                  <a:srgbClr val="5D9A3C"/>
                </a:solidFill>
                <a:latin typeface="Arial" pitchFamily="34" charset="0"/>
                <a:ea typeface="宋体" pitchFamily="2" charset="-122"/>
                <a:cs typeface="Arial" pitchFamily="34" charset="0"/>
              </a:rPr>
              <a:t>References</a:t>
            </a:r>
            <a:endParaRPr lang="zh-CN" altLang="en-US" b="1" dirty="0" smtClean="0">
              <a:solidFill>
                <a:srgbClr val="5D9A3C"/>
              </a:solidFill>
              <a:latin typeface="Arial" pitchFamily="34" charset="0"/>
              <a:ea typeface="宋体" pitchFamily="2" charset="-122"/>
              <a:cs typeface="Arial" pitchFamily="34" charset="0"/>
            </a:endParaRPr>
          </a:p>
        </p:txBody>
      </p:sp>
      <p:graphicFrame>
        <p:nvGraphicFramePr>
          <p:cNvPr id="9" name="Diagram 8"/>
          <p:cNvGraphicFramePr/>
          <p:nvPr/>
        </p:nvGraphicFramePr>
        <p:xfrm>
          <a:off x="611560" y="1124744"/>
          <a:ext cx="7848872" cy="6480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6" descr="logo.png"/>
          <p:cNvPicPr>
            <a:picLocks noChangeAspect="1"/>
          </p:cNvPicPr>
          <p:nvPr/>
        </p:nvPicPr>
        <p:blipFill>
          <a:blip r:embed="rId14" cstate="print"/>
          <a:stretch>
            <a:fillRect/>
          </a:stretch>
        </p:blipFill>
        <p:spPr>
          <a:xfrm>
            <a:off x="6876256" y="116632"/>
            <a:ext cx="2088232" cy="694925"/>
          </a:xfrm>
          <a:prstGeom prst="rect">
            <a:avLst/>
          </a:prstGeom>
        </p:spPr>
      </p:pic>
      <p:pic>
        <p:nvPicPr>
          <p:cNvPr id="11" name="Picture 4" descr="http://nonsolus/stjm/uploads/bpd/files/iStock_000000547292_ExtraSmall.jpg"/>
          <p:cNvPicPr>
            <a:picLocks noChangeAspect="1" noChangeArrowheads="1"/>
          </p:cNvPicPr>
          <p:nvPr/>
        </p:nvPicPr>
        <p:blipFill>
          <a:blip r:embed="rId15"/>
          <a:srcRect/>
          <a:stretch>
            <a:fillRect/>
          </a:stretch>
        </p:blipFill>
        <p:spPr bwMode="auto">
          <a:xfrm>
            <a:off x="7215699" y="2492897"/>
            <a:ext cx="1112276" cy="3024336"/>
          </a:xfrm>
          <a:prstGeom prst="rect">
            <a:avLst/>
          </a:prstGeom>
          <a:ln>
            <a:noFill/>
          </a:ln>
        </p:spPr>
      </p:pic>
      <p:sp>
        <p:nvSpPr>
          <p:cNvPr id="8" name="Slide Number Placeholder 7"/>
          <p:cNvSpPr>
            <a:spLocks noGrp="1"/>
          </p:cNvSpPr>
          <p:nvPr>
            <p:ph type="sldNum" sz="quarter" idx="12"/>
          </p:nvPr>
        </p:nvSpPr>
        <p:spPr/>
        <p:txBody>
          <a:bodyPr/>
          <a:lstStyle/>
          <a:p>
            <a:fld id="{226E72EA-ABB5-4628-ABFB-C9FD4CF0454F}" type="slidenum">
              <a:rPr lang="en-GB" smtClean="0"/>
              <a:pPr/>
              <a:t>40</a:t>
            </a:fld>
            <a:endParaRPr lang="en-GB" dirty="0"/>
          </a:p>
        </p:txBody>
      </p:sp>
    </p:spTree>
    <p:extLst>
      <p:ext uri="{BB962C8B-B14F-4D97-AF65-F5344CB8AC3E}">
        <p14:creationId xmlns:p14="http://schemas.microsoft.com/office/powerpoint/2010/main" val="11573779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7"/>
          <p:cNvSpPr txBox="1">
            <a:spLocks noChangeArrowheads="1"/>
          </p:cNvSpPr>
          <p:nvPr/>
        </p:nvSpPr>
        <p:spPr bwMode="auto">
          <a:xfrm>
            <a:off x="539750" y="3357563"/>
            <a:ext cx="799306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600" b="1" dirty="0" smtClean="0">
                <a:solidFill>
                  <a:srgbClr val="5D9A3C"/>
                </a:solidFill>
                <a:cs typeface="Arial" pitchFamily="34" charset="0"/>
              </a:rPr>
              <a:t>How not to Publish</a:t>
            </a:r>
            <a:br>
              <a:rPr lang="en-GB" sz="3600" b="1" dirty="0" smtClean="0">
                <a:solidFill>
                  <a:srgbClr val="5D9A3C"/>
                </a:solidFill>
                <a:cs typeface="Arial" pitchFamily="34" charset="0"/>
              </a:rPr>
            </a:br>
            <a:r>
              <a:rPr lang="en-GB" sz="2800" b="1" dirty="0" smtClean="0">
                <a:solidFill>
                  <a:srgbClr val="006699"/>
                </a:solidFill>
                <a:cs typeface="Arial" pitchFamily="34" charset="0"/>
              </a:rPr>
              <a:t>Publishing Ethics</a:t>
            </a:r>
            <a:endParaRPr lang="en-GB" sz="3600" b="1" dirty="0">
              <a:solidFill>
                <a:srgbClr val="5D9A3C"/>
              </a:solidFill>
              <a:cs typeface="Arial" pitchFamily="34" charset="0"/>
            </a:endParaRPr>
          </a:p>
          <a:p>
            <a:pPr eaLnBrk="1" hangingPunct="1"/>
            <a:endParaRPr lang="en-GB" dirty="0">
              <a:solidFill>
                <a:srgbClr val="006699"/>
              </a:solidFill>
              <a:cs typeface="Arial" pitchFamily="34" charset="0"/>
            </a:endParaRPr>
          </a:p>
        </p:txBody>
      </p:sp>
      <p:sp>
        <p:nvSpPr>
          <p:cNvPr id="2" name="Slide Number Placeholder 1"/>
          <p:cNvSpPr>
            <a:spLocks noGrp="1"/>
          </p:cNvSpPr>
          <p:nvPr>
            <p:ph type="sldNum" sz="quarter" idx="12"/>
          </p:nvPr>
        </p:nvSpPr>
        <p:spPr/>
        <p:txBody>
          <a:bodyPr/>
          <a:lstStyle/>
          <a:p>
            <a:pPr>
              <a:defRPr/>
            </a:pPr>
            <a:fld id="{EE4AE959-AE47-455A-884C-678862E44554}" type="slidenum">
              <a:rPr lang="en-GB" smtClean="0">
                <a:solidFill>
                  <a:prstClr val="black">
                    <a:tint val="75000"/>
                  </a:prstClr>
                </a:solidFill>
              </a:rPr>
              <a:pPr>
                <a:defRPr/>
              </a:pPr>
              <a:t>41</a:t>
            </a:fld>
            <a:endParaRPr lang="en-GB">
              <a:solidFill>
                <a:prstClr val="black">
                  <a:tint val="75000"/>
                </a:prstClr>
              </a:solidFill>
            </a:endParaRPr>
          </a:p>
        </p:txBody>
      </p:sp>
    </p:spTree>
    <p:extLst>
      <p:ext uri="{BB962C8B-B14F-4D97-AF65-F5344CB8AC3E}">
        <p14:creationId xmlns:p14="http://schemas.microsoft.com/office/powerpoint/2010/main" val="23328207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95536" y="404664"/>
            <a:ext cx="6264696" cy="574675"/>
          </a:xfrm>
        </p:spPr>
        <p:txBody>
          <a:bodyPr/>
          <a:lstStyle/>
          <a:p>
            <a:pPr eaLnBrk="1" hangingPunct="1"/>
            <a:r>
              <a:rPr lang="en-US" altLang="zh-CN" sz="2800" b="1" dirty="0">
                <a:solidFill>
                  <a:srgbClr val="5D9A3C"/>
                </a:solidFill>
                <a:latin typeface="Arial" pitchFamily="34" charset="0"/>
                <a:ea typeface="宋体" pitchFamily="2" charset="-122"/>
                <a:cs typeface="Arial" pitchFamily="34" charset="0"/>
              </a:rPr>
              <a:t>Publish </a:t>
            </a:r>
            <a:r>
              <a:rPr lang="en-US" altLang="zh-CN" sz="2800" b="1" i="1" dirty="0">
                <a:solidFill>
                  <a:srgbClr val="5D9A3C"/>
                </a:solidFill>
                <a:latin typeface="Arial" pitchFamily="34" charset="0"/>
                <a:ea typeface="宋体" pitchFamily="2" charset="-122"/>
                <a:cs typeface="Arial" pitchFamily="34" charset="0"/>
              </a:rPr>
              <a:t>AND</a:t>
            </a:r>
            <a:r>
              <a:rPr lang="en-US" altLang="zh-CN" sz="2800" b="1" dirty="0">
                <a:solidFill>
                  <a:srgbClr val="5D9A3C"/>
                </a:solidFill>
                <a:latin typeface="Arial" pitchFamily="34" charset="0"/>
                <a:ea typeface="宋体" pitchFamily="2" charset="-122"/>
                <a:cs typeface="Arial" pitchFamily="34" charset="0"/>
              </a:rPr>
              <a:t> Perish! – if you break ethical rules</a:t>
            </a:r>
            <a:endParaRPr lang="en-US" altLang="zh-CN" sz="2800" b="1" dirty="0" smtClean="0">
              <a:solidFill>
                <a:srgbClr val="5D9A3C"/>
              </a:solidFill>
              <a:latin typeface="Arial" pitchFamily="34" charset="0"/>
              <a:cs typeface="Arial" pitchFamily="34" charset="0"/>
            </a:endParaRPr>
          </a:p>
        </p:txBody>
      </p:sp>
      <p:pic>
        <p:nvPicPr>
          <p:cNvPr id="14340" name="Picture 7" descr="123 (Smal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36096" y="3140968"/>
            <a:ext cx="3254251" cy="20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8"/>
          <p:cNvSpPr txBox="1">
            <a:spLocks noChangeArrowheads="1"/>
          </p:cNvSpPr>
          <p:nvPr/>
        </p:nvSpPr>
        <p:spPr bwMode="auto">
          <a:xfrm>
            <a:off x="5508104" y="5229200"/>
            <a:ext cx="32403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z="1100" b="1" dirty="0">
                <a:solidFill>
                  <a:prstClr val="black"/>
                </a:solidFill>
                <a:cs typeface="Arial" pitchFamily="34" charset="0"/>
              </a:rPr>
              <a:t>M. Errami &amp; H. </a:t>
            </a:r>
            <a:r>
              <a:rPr lang="en-GB" sz="1100" b="1" dirty="0" smtClean="0">
                <a:solidFill>
                  <a:prstClr val="black"/>
                </a:solidFill>
                <a:cs typeface="Arial" pitchFamily="34" charset="0"/>
              </a:rPr>
              <a:t>Garner, A </a:t>
            </a:r>
            <a:r>
              <a:rPr lang="en-GB" sz="1100" b="1" dirty="0">
                <a:solidFill>
                  <a:prstClr val="black"/>
                </a:solidFill>
                <a:cs typeface="Arial" pitchFamily="34" charset="0"/>
              </a:rPr>
              <a:t>tale of two citations</a:t>
            </a:r>
          </a:p>
          <a:p>
            <a:pPr algn="ctr"/>
            <a:r>
              <a:rPr lang="en-GB" sz="1100" b="1" dirty="0" smtClean="0">
                <a:solidFill>
                  <a:prstClr val="black"/>
                </a:solidFill>
                <a:cs typeface="Arial" pitchFamily="34" charset="0"/>
              </a:rPr>
              <a:t>Nature </a:t>
            </a:r>
            <a:r>
              <a:rPr lang="en-GB" sz="1100" b="1" dirty="0">
                <a:solidFill>
                  <a:prstClr val="black"/>
                </a:solidFill>
                <a:cs typeface="Arial" pitchFamily="34" charset="0"/>
              </a:rPr>
              <a:t>451 (2008): 397-399</a:t>
            </a:r>
          </a:p>
        </p:txBody>
      </p:sp>
      <p:pic>
        <p:nvPicPr>
          <p:cNvPr id="14342" name="Picture 7" descr="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5463" y="141288"/>
            <a:ext cx="20891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677BE5A-8B74-4C69-9F03-762AD5D42F96}" type="slidenum">
              <a:rPr lang="en-GB" smtClean="0">
                <a:solidFill>
                  <a:prstClr val="black">
                    <a:tint val="75000"/>
                  </a:prstClr>
                </a:solidFill>
              </a:rPr>
              <a:pPr>
                <a:defRPr/>
              </a:pPr>
              <a:t>42</a:t>
            </a:fld>
            <a:endParaRPr lang="en-GB">
              <a:solidFill>
                <a:prstClr val="black">
                  <a:tint val="75000"/>
                </a:prstClr>
              </a:solidFill>
            </a:endParaRPr>
          </a:p>
        </p:txBody>
      </p:sp>
      <p:sp>
        <p:nvSpPr>
          <p:cNvPr id="8" name="Rectangle 3"/>
          <p:cNvSpPr txBox="1">
            <a:spLocks noChangeArrowheads="1"/>
          </p:cNvSpPr>
          <p:nvPr/>
        </p:nvSpPr>
        <p:spPr bwMode="auto">
          <a:xfrm>
            <a:off x="755650" y="1268413"/>
            <a:ext cx="4392613" cy="3455987"/>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altLang="zh-CN" sz="2000" dirty="0" smtClean="0">
                <a:solidFill>
                  <a:srgbClr val="006699"/>
                </a:solidFill>
                <a:latin typeface="Arial" pitchFamily="34" charset="0"/>
                <a:ea typeface="宋体" pitchFamily="2" charset="-122"/>
                <a:cs typeface="Arial" pitchFamily="34" charset="0"/>
              </a:rPr>
              <a:t>International scientific ethics have evolved over centuries and are commonly held throughout the world. </a:t>
            </a:r>
          </a:p>
          <a:p>
            <a:pPr eaLnBrk="1" hangingPunct="1"/>
            <a:endParaRPr lang="en-US" altLang="zh-CN" sz="2000" dirty="0" smtClean="0">
              <a:solidFill>
                <a:srgbClr val="006699"/>
              </a:solidFill>
              <a:latin typeface="Arial" pitchFamily="34" charset="0"/>
              <a:ea typeface="宋体" pitchFamily="2" charset="-122"/>
              <a:cs typeface="Arial" pitchFamily="34" charset="0"/>
            </a:endParaRPr>
          </a:p>
          <a:p>
            <a:pPr eaLnBrk="1" hangingPunct="1"/>
            <a:r>
              <a:rPr lang="en-US" altLang="zh-CN" sz="2000" dirty="0" smtClean="0">
                <a:solidFill>
                  <a:srgbClr val="006699"/>
                </a:solidFill>
                <a:latin typeface="Arial" pitchFamily="34" charset="0"/>
                <a:ea typeface="宋体" pitchFamily="2" charset="-122"/>
                <a:cs typeface="Arial" pitchFamily="34" charset="0"/>
              </a:rPr>
              <a:t>Scientific ethics are not considered to have national variants or characteristics – there is a </a:t>
            </a:r>
            <a:r>
              <a:rPr lang="en-US" altLang="zh-CN" sz="2000" i="1" dirty="0" smtClean="0">
                <a:solidFill>
                  <a:srgbClr val="006699"/>
                </a:solidFill>
                <a:latin typeface="Arial" pitchFamily="34" charset="0"/>
                <a:ea typeface="宋体" pitchFamily="2" charset="-122"/>
                <a:cs typeface="Arial" pitchFamily="34" charset="0"/>
              </a:rPr>
              <a:t>single ethical standard</a:t>
            </a:r>
            <a:r>
              <a:rPr lang="en-US" altLang="zh-CN" sz="2000" dirty="0" smtClean="0">
                <a:solidFill>
                  <a:srgbClr val="006699"/>
                </a:solidFill>
                <a:latin typeface="Arial" pitchFamily="34" charset="0"/>
                <a:ea typeface="宋体" pitchFamily="2" charset="-122"/>
                <a:cs typeface="Arial" pitchFamily="34" charset="0"/>
              </a:rPr>
              <a:t> for science.</a:t>
            </a:r>
          </a:p>
          <a:p>
            <a:pPr eaLnBrk="1" hangingPunct="1"/>
            <a:endParaRPr lang="en-US" altLang="zh-CN" sz="2000" dirty="0" smtClean="0">
              <a:solidFill>
                <a:srgbClr val="006699"/>
              </a:solidFill>
              <a:latin typeface="Arial" pitchFamily="34" charset="0"/>
              <a:ea typeface="宋体" pitchFamily="2" charset="-122"/>
              <a:cs typeface="Arial" pitchFamily="34" charset="0"/>
            </a:endParaRPr>
          </a:p>
          <a:p>
            <a:pPr eaLnBrk="1" hangingPunct="1"/>
            <a:r>
              <a:rPr lang="en-US" altLang="zh-CN" sz="2000" dirty="0" smtClean="0">
                <a:solidFill>
                  <a:srgbClr val="006699"/>
                </a:solidFill>
                <a:latin typeface="Arial" pitchFamily="34" charset="0"/>
                <a:ea typeface="宋体" pitchFamily="2" charset="-122"/>
                <a:cs typeface="Arial" pitchFamily="34" charset="0"/>
              </a:rPr>
              <a:t>Ethics problems with scientific articles are on the rise </a:t>
            </a:r>
            <a:r>
              <a:rPr lang="en-US" altLang="zh-CN" sz="2000" i="1" dirty="0" smtClean="0">
                <a:solidFill>
                  <a:srgbClr val="006699"/>
                </a:solidFill>
                <a:latin typeface="Arial" pitchFamily="34" charset="0"/>
                <a:ea typeface="宋体" pitchFamily="2" charset="-122"/>
                <a:cs typeface="Arial" pitchFamily="34" charset="0"/>
              </a:rPr>
              <a:t>globally</a:t>
            </a:r>
            <a:r>
              <a:rPr lang="en-US" altLang="zh-CN" sz="2000" dirty="0" smtClean="0">
                <a:ea typeface="宋体" pitchFamily="2" charset="-122"/>
              </a:rPr>
              <a:t>.</a:t>
            </a:r>
          </a:p>
        </p:txBody>
      </p:sp>
    </p:spTree>
    <p:extLst>
      <p:ext uri="{BB962C8B-B14F-4D97-AF65-F5344CB8AC3E}">
        <p14:creationId xmlns:p14="http://schemas.microsoft.com/office/powerpoint/2010/main" val="132207085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463" y="141288"/>
            <a:ext cx="20891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3"/>
          <p:cNvSpPr>
            <a:spLocks noGrp="1"/>
          </p:cNvSpPr>
          <p:nvPr>
            <p:ph type="title"/>
          </p:nvPr>
        </p:nvSpPr>
        <p:spPr>
          <a:xfrm>
            <a:off x="467544" y="488950"/>
            <a:ext cx="8229600" cy="1143000"/>
          </a:xfrm>
        </p:spPr>
        <p:txBody>
          <a:bodyPr/>
          <a:lstStyle/>
          <a:p>
            <a:pPr eaLnBrk="1" hangingPunct="1"/>
            <a:r>
              <a:rPr lang="en-GB" sz="3200" b="1" dirty="0" smtClean="0">
                <a:solidFill>
                  <a:srgbClr val="5D9A3C"/>
                </a:solidFill>
                <a:latin typeface="Arial" pitchFamily="34" charset="0"/>
                <a:cs typeface="Arial" pitchFamily="34" charset="0"/>
              </a:rPr>
              <a:t>Plagiarism high amongst ethics issues</a:t>
            </a:r>
            <a:endParaRPr lang="en-US" sz="3200" b="1" dirty="0" smtClean="0">
              <a:solidFill>
                <a:srgbClr val="5D9A3C"/>
              </a:solidFill>
              <a:latin typeface="Arial" pitchFamily="34" charset="0"/>
              <a:cs typeface="Arial" pitchFamily="34" charset="0"/>
            </a:endParaRPr>
          </a:p>
        </p:txBody>
      </p:sp>
      <p:sp>
        <p:nvSpPr>
          <p:cNvPr id="5" name="Rectangle 5"/>
          <p:cNvSpPr txBox="1">
            <a:spLocks noChangeArrowheads="1"/>
          </p:cNvSpPr>
          <p:nvPr/>
        </p:nvSpPr>
        <p:spPr bwMode="auto">
          <a:xfrm>
            <a:off x="648171" y="6021288"/>
            <a:ext cx="6588125" cy="360362"/>
          </a:xfrm>
          <a:prstGeom prst="rect">
            <a:avLst/>
          </a:prstGeom>
          <a:noFill/>
          <a:ln>
            <a:miter lim="800000"/>
            <a:headEnd/>
            <a:tailEnd/>
          </a:ln>
        </p:spPr>
        <p:txBody>
          <a:bodyPr lIns="92075" tIns="46038" rIns="92075" bIns="46038"/>
          <a:lstStyle/>
          <a:p>
            <a:pPr marL="342900" indent="-342900" fontAlgn="auto">
              <a:spcBef>
                <a:spcPct val="20000"/>
              </a:spcBef>
              <a:spcAft>
                <a:spcPts val="0"/>
              </a:spcAft>
              <a:buClr>
                <a:srgbClr val="0070C0"/>
              </a:buClr>
              <a:defRPr/>
            </a:pPr>
            <a:r>
              <a:rPr lang="en-GB" sz="1600" dirty="0">
                <a:solidFill>
                  <a:prstClr val="black"/>
                </a:solidFill>
                <a:cs typeface="Arial" pitchFamily="34" charset="0"/>
              </a:rPr>
              <a:t>Sample of cases reported to Elsevier </a:t>
            </a:r>
            <a:r>
              <a:rPr lang="en-GB" sz="1600" dirty="0" smtClean="0">
                <a:solidFill>
                  <a:prstClr val="black"/>
                </a:solidFill>
                <a:cs typeface="Arial" pitchFamily="34" charset="0"/>
              </a:rPr>
              <a:t>Journals publishing </a:t>
            </a:r>
            <a:r>
              <a:rPr lang="en-GB" sz="1600" dirty="0">
                <a:solidFill>
                  <a:prstClr val="black"/>
                </a:solidFill>
                <a:cs typeface="Arial" pitchFamily="34" charset="0"/>
              </a:rPr>
              <a:t>staff in </a:t>
            </a:r>
            <a:r>
              <a:rPr lang="en-GB" sz="1600" dirty="0" smtClean="0">
                <a:solidFill>
                  <a:prstClr val="black"/>
                </a:solidFill>
                <a:cs typeface="Arial" pitchFamily="34" charset="0"/>
              </a:rPr>
              <a:t>2012</a:t>
            </a:r>
            <a:endParaRPr lang="en-GB" sz="1600" kern="0" dirty="0">
              <a:solidFill>
                <a:prstClr val="black"/>
              </a:solidFill>
              <a:ea typeface="ＭＳ Ｐゴシック" pitchFamily="-26" charset="-128"/>
              <a:cs typeface="Arial" pitchFamily="34" charset="0"/>
            </a:endParaRPr>
          </a:p>
        </p:txBody>
      </p:sp>
      <p:sp>
        <p:nvSpPr>
          <p:cNvPr id="2" name="Slide Number Placeholder 1"/>
          <p:cNvSpPr>
            <a:spLocks noGrp="1"/>
          </p:cNvSpPr>
          <p:nvPr>
            <p:ph type="sldNum" sz="quarter" idx="12"/>
          </p:nvPr>
        </p:nvSpPr>
        <p:spPr/>
        <p:txBody>
          <a:bodyPr/>
          <a:lstStyle/>
          <a:p>
            <a:pPr>
              <a:defRPr/>
            </a:pPr>
            <a:fld id="{D69920A7-6F0E-4253-9D6E-6075FA6B266B}" type="slidenum">
              <a:rPr lang="en-GB" smtClean="0">
                <a:solidFill>
                  <a:prstClr val="black">
                    <a:tint val="75000"/>
                  </a:prstClr>
                </a:solidFill>
              </a:rPr>
              <a:pPr>
                <a:defRPr/>
              </a:pPr>
              <a:t>43</a:t>
            </a:fld>
            <a:endParaRPr lang="en-GB">
              <a:solidFill>
                <a:prstClr val="black">
                  <a:tint val="75000"/>
                </a:prstClr>
              </a:solidFill>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78" y="1462649"/>
            <a:ext cx="6581775"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26100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476375" y="476672"/>
            <a:ext cx="5508625" cy="574675"/>
          </a:xfrm>
        </p:spPr>
        <p:txBody>
          <a:bodyPr/>
          <a:lstStyle/>
          <a:p>
            <a:pPr eaLnBrk="1" hangingPunct="1"/>
            <a:r>
              <a:rPr lang="en-US" altLang="zh-CN" sz="3200" b="1" dirty="0" smtClean="0">
                <a:solidFill>
                  <a:srgbClr val="5D9A3C"/>
                </a:solidFill>
                <a:latin typeface="Arial" pitchFamily="34" charset="0"/>
                <a:cs typeface="Arial" pitchFamily="34" charset="0"/>
              </a:rPr>
              <a:t>What is Plagiarism?</a:t>
            </a:r>
          </a:p>
        </p:txBody>
      </p:sp>
      <p:sp>
        <p:nvSpPr>
          <p:cNvPr id="14339" name="Rectangle 3"/>
          <p:cNvSpPr>
            <a:spLocks noChangeArrowheads="1"/>
          </p:cNvSpPr>
          <p:nvPr/>
        </p:nvSpPr>
        <p:spPr bwMode="auto">
          <a:xfrm>
            <a:off x="395288" y="1268760"/>
            <a:ext cx="7632700" cy="49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900" dirty="0">
                <a:solidFill>
                  <a:srgbClr val="006699"/>
                </a:solidFill>
                <a:cs typeface="Arial" pitchFamily="34" charset="0"/>
              </a:rPr>
              <a:t>“Plagiarism is the appropriation of another person’s ideas, processes, results, or words without giving appropriate credit, including those obtained through confidential review of others’  research proposals and manuscripts</a:t>
            </a:r>
            <a:r>
              <a:rPr lang="en-US" altLang="zh-CN" sz="1900" dirty="0" smtClean="0">
                <a:solidFill>
                  <a:srgbClr val="006699"/>
                </a:solidFill>
                <a:cs typeface="Arial" pitchFamily="34" charset="0"/>
              </a:rPr>
              <a:t>.”</a:t>
            </a:r>
            <a:br>
              <a:rPr lang="en-US" altLang="zh-CN" sz="1900" dirty="0" smtClean="0">
                <a:solidFill>
                  <a:srgbClr val="006699"/>
                </a:solidFill>
                <a:cs typeface="Arial" pitchFamily="34" charset="0"/>
              </a:rPr>
            </a:br>
            <a:r>
              <a:rPr lang="en-US" altLang="zh-CN" sz="1900" dirty="0" smtClean="0">
                <a:solidFill>
                  <a:srgbClr val="006699"/>
                </a:solidFill>
                <a:cs typeface="Arial" pitchFamily="34" charset="0"/>
              </a:rPr>
              <a:t/>
            </a:r>
            <a:br>
              <a:rPr lang="en-US" altLang="zh-CN" sz="1900" dirty="0" smtClean="0">
                <a:solidFill>
                  <a:srgbClr val="006699"/>
                </a:solidFill>
                <a:cs typeface="Arial" pitchFamily="34" charset="0"/>
              </a:rPr>
            </a:br>
            <a:r>
              <a:rPr lang="en-US" altLang="zh-CN" sz="1200" b="1" dirty="0" smtClean="0">
                <a:solidFill>
                  <a:prstClr val="black"/>
                </a:solidFill>
                <a:cs typeface="Arial" pitchFamily="34" charset="0"/>
              </a:rPr>
              <a:t>Federal Office of Science and Technology Policy, 1999</a:t>
            </a:r>
            <a:endParaRPr lang="en-US" altLang="zh-CN" sz="1200" b="1" dirty="0">
              <a:solidFill>
                <a:prstClr val="black"/>
              </a:solidFill>
              <a:cs typeface="Arial" pitchFamily="34" charset="0"/>
            </a:endParaRPr>
          </a:p>
          <a:p>
            <a:endParaRPr lang="zh-CN" altLang="en-US" sz="2000" dirty="0">
              <a:solidFill>
                <a:srgbClr val="4F81BD"/>
              </a:solidFill>
              <a:cs typeface="Arial" pitchFamily="34" charset="0"/>
            </a:endParaRPr>
          </a:p>
          <a:p>
            <a:pPr eaLnBrk="0" hangingPunct="0">
              <a:lnSpc>
                <a:spcPct val="90000"/>
              </a:lnSpc>
              <a:spcBef>
                <a:spcPct val="20000"/>
              </a:spcBef>
            </a:pPr>
            <a:r>
              <a:rPr lang="en-US" altLang="zh-CN" sz="2000" dirty="0">
                <a:solidFill>
                  <a:srgbClr val="006699"/>
                </a:solidFill>
                <a:cs typeface="Arial" pitchFamily="34" charset="0"/>
              </a:rPr>
              <a:t>“</a:t>
            </a:r>
            <a:r>
              <a:rPr lang="en-US" altLang="zh-CN" sz="1900" dirty="0">
                <a:solidFill>
                  <a:srgbClr val="006699"/>
                </a:solidFill>
                <a:cs typeface="Arial" pitchFamily="34" charset="0"/>
              </a:rPr>
              <a:t>Presenting the data or interpretations</a:t>
            </a:r>
          </a:p>
          <a:p>
            <a:pPr eaLnBrk="0" hangingPunct="0">
              <a:lnSpc>
                <a:spcPct val="90000"/>
              </a:lnSpc>
              <a:spcBef>
                <a:spcPct val="20000"/>
              </a:spcBef>
            </a:pPr>
            <a:r>
              <a:rPr lang="en-US" altLang="zh-CN" sz="1900" dirty="0">
                <a:solidFill>
                  <a:srgbClr val="006699"/>
                </a:solidFill>
                <a:cs typeface="Arial" pitchFamily="34" charset="0"/>
              </a:rPr>
              <a:t>of others without crediting them, and</a:t>
            </a:r>
          </a:p>
          <a:p>
            <a:pPr eaLnBrk="0" hangingPunct="0">
              <a:lnSpc>
                <a:spcPct val="90000"/>
              </a:lnSpc>
              <a:spcBef>
                <a:spcPct val="20000"/>
              </a:spcBef>
            </a:pPr>
            <a:r>
              <a:rPr lang="en-US" altLang="zh-CN" sz="1900" dirty="0">
                <a:solidFill>
                  <a:srgbClr val="006699"/>
                </a:solidFill>
                <a:cs typeface="Arial" pitchFamily="34" charset="0"/>
              </a:rPr>
              <a:t>thereby gaining for yourself the</a:t>
            </a:r>
          </a:p>
          <a:p>
            <a:pPr eaLnBrk="0" hangingPunct="0">
              <a:lnSpc>
                <a:spcPct val="90000"/>
              </a:lnSpc>
              <a:spcBef>
                <a:spcPct val="20000"/>
              </a:spcBef>
            </a:pPr>
            <a:r>
              <a:rPr lang="en-US" altLang="zh-CN" sz="1900" dirty="0">
                <a:solidFill>
                  <a:srgbClr val="006699"/>
                </a:solidFill>
                <a:cs typeface="Arial" pitchFamily="34" charset="0"/>
              </a:rPr>
              <a:t>rewards earned by others, is </a:t>
            </a:r>
            <a:r>
              <a:rPr lang="en-US" altLang="zh-CN" sz="1900" i="1" dirty="0">
                <a:solidFill>
                  <a:srgbClr val="006699"/>
                </a:solidFill>
                <a:cs typeface="Arial" pitchFamily="34" charset="0"/>
              </a:rPr>
              <a:t>theft</a:t>
            </a:r>
            <a:r>
              <a:rPr lang="en-US" altLang="zh-CN" sz="1900" dirty="0">
                <a:solidFill>
                  <a:srgbClr val="006699"/>
                </a:solidFill>
                <a:cs typeface="Arial" pitchFamily="34" charset="0"/>
              </a:rPr>
              <a:t>,</a:t>
            </a:r>
          </a:p>
          <a:p>
            <a:pPr eaLnBrk="0" hangingPunct="0">
              <a:lnSpc>
                <a:spcPct val="90000"/>
              </a:lnSpc>
              <a:spcBef>
                <a:spcPct val="20000"/>
              </a:spcBef>
            </a:pPr>
            <a:r>
              <a:rPr lang="en-US" altLang="zh-CN" sz="1900" dirty="0">
                <a:solidFill>
                  <a:srgbClr val="006699"/>
                </a:solidFill>
                <a:cs typeface="Arial" pitchFamily="34" charset="0"/>
              </a:rPr>
              <a:t>and it eliminates the motivation of</a:t>
            </a:r>
          </a:p>
          <a:p>
            <a:pPr eaLnBrk="0" hangingPunct="0">
              <a:lnSpc>
                <a:spcPct val="90000"/>
              </a:lnSpc>
              <a:spcBef>
                <a:spcPct val="20000"/>
              </a:spcBef>
            </a:pPr>
            <a:r>
              <a:rPr lang="en-US" altLang="zh-CN" sz="1900" dirty="0">
                <a:solidFill>
                  <a:srgbClr val="006699"/>
                </a:solidFill>
                <a:cs typeface="Arial" pitchFamily="34" charset="0"/>
              </a:rPr>
              <a:t>working scientists to generate new</a:t>
            </a:r>
          </a:p>
          <a:p>
            <a:pPr eaLnBrk="0" hangingPunct="0">
              <a:lnSpc>
                <a:spcPct val="90000"/>
              </a:lnSpc>
              <a:spcBef>
                <a:spcPct val="20000"/>
              </a:spcBef>
            </a:pPr>
            <a:r>
              <a:rPr lang="en-US" altLang="zh-CN" sz="1900" dirty="0">
                <a:solidFill>
                  <a:srgbClr val="006699"/>
                </a:solidFill>
                <a:cs typeface="Arial" pitchFamily="34" charset="0"/>
              </a:rPr>
              <a:t>data and </a:t>
            </a:r>
            <a:r>
              <a:rPr lang="en-US" altLang="zh-CN" sz="1900" dirty="0" smtClean="0">
                <a:solidFill>
                  <a:srgbClr val="006699"/>
                </a:solidFill>
                <a:cs typeface="Arial" pitchFamily="34" charset="0"/>
              </a:rPr>
              <a:t>interpretations.”</a:t>
            </a:r>
            <a:br>
              <a:rPr lang="en-US" altLang="zh-CN" sz="1900" dirty="0" smtClean="0">
                <a:solidFill>
                  <a:srgbClr val="006699"/>
                </a:solidFill>
                <a:cs typeface="Arial" pitchFamily="34" charset="0"/>
              </a:rPr>
            </a:br>
            <a:r>
              <a:rPr lang="en-US" altLang="zh-CN" sz="1900" dirty="0" smtClean="0">
                <a:solidFill>
                  <a:srgbClr val="006699"/>
                </a:solidFill>
                <a:cs typeface="Arial" pitchFamily="34" charset="0"/>
              </a:rPr>
              <a:t/>
            </a:r>
            <a:br>
              <a:rPr lang="en-US" altLang="zh-CN" sz="1900" dirty="0" smtClean="0">
                <a:solidFill>
                  <a:srgbClr val="006699"/>
                </a:solidFill>
                <a:cs typeface="Arial" pitchFamily="34" charset="0"/>
              </a:rPr>
            </a:br>
            <a:r>
              <a:rPr lang="en-US" altLang="zh-CN" sz="1200" b="1" dirty="0" smtClean="0">
                <a:solidFill>
                  <a:prstClr val="black"/>
                </a:solidFill>
                <a:cs typeface="Arial" pitchFamily="34" charset="0"/>
              </a:rPr>
              <a:t>Professor Bruce Railsback</a:t>
            </a:r>
            <a:br>
              <a:rPr lang="en-US" altLang="zh-CN" sz="1200" b="1" dirty="0" smtClean="0">
                <a:solidFill>
                  <a:prstClr val="black"/>
                </a:solidFill>
                <a:cs typeface="Arial" pitchFamily="34" charset="0"/>
              </a:rPr>
            </a:br>
            <a:r>
              <a:rPr lang="en-US" altLang="zh-CN" sz="1200" b="1" dirty="0" smtClean="0">
                <a:solidFill>
                  <a:prstClr val="black"/>
                </a:solidFill>
                <a:cs typeface="Arial" pitchFamily="34" charset="0"/>
              </a:rPr>
              <a:t>Department of Geology, University of Georgia</a:t>
            </a:r>
            <a:endParaRPr lang="en-US" altLang="zh-CN" sz="1200" b="1" dirty="0">
              <a:solidFill>
                <a:prstClr val="black"/>
              </a:solidFill>
              <a:cs typeface="Arial" pitchFamily="34" charset="0"/>
            </a:endParaRPr>
          </a:p>
        </p:txBody>
      </p:sp>
      <p:pic>
        <p:nvPicPr>
          <p:cNvPr id="14340" name="Picture 7" descr="123 (Smal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36096" y="3140968"/>
            <a:ext cx="3254251" cy="20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8"/>
          <p:cNvSpPr txBox="1">
            <a:spLocks noChangeArrowheads="1"/>
          </p:cNvSpPr>
          <p:nvPr/>
        </p:nvSpPr>
        <p:spPr bwMode="auto">
          <a:xfrm>
            <a:off x="5508104" y="5229200"/>
            <a:ext cx="32403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z="1100" b="1" dirty="0">
                <a:solidFill>
                  <a:prstClr val="black"/>
                </a:solidFill>
                <a:cs typeface="Arial" pitchFamily="34" charset="0"/>
              </a:rPr>
              <a:t>M. Errami &amp; H. </a:t>
            </a:r>
            <a:r>
              <a:rPr lang="en-GB" sz="1100" b="1" dirty="0" smtClean="0">
                <a:solidFill>
                  <a:prstClr val="black"/>
                </a:solidFill>
                <a:cs typeface="Arial" pitchFamily="34" charset="0"/>
              </a:rPr>
              <a:t>Garner, A </a:t>
            </a:r>
            <a:r>
              <a:rPr lang="en-GB" sz="1100" b="1" dirty="0">
                <a:solidFill>
                  <a:prstClr val="black"/>
                </a:solidFill>
                <a:cs typeface="Arial" pitchFamily="34" charset="0"/>
              </a:rPr>
              <a:t>tale of two citations</a:t>
            </a:r>
          </a:p>
          <a:p>
            <a:pPr algn="ctr"/>
            <a:r>
              <a:rPr lang="en-GB" sz="1100" b="1" dirty="0" smtClean="0">
                <a:solidFill>
                  <a:prstClr val="black"/>
                </a:solidFill>
                <a:cs typeface="Arial" pitchFamily="34" charset="0"/>
              </a:rPr>
              <a:t>Nature </a:t>
            </a:r>
            <a:r>
              <a:rPr lang="en-GB" sz="1100" b="1" dirty="0">
                <a:solidFill>
                  <a:prstClr val="black"/>
                </a:solidFill>
                <a:cs typeface="Arial" pitchFamily="34" charset="0"/>
              </a:rPr>
              <a:t>451 (2008): 397-399</a:t>
            </a:r>
          </a:p>
        </p:txBody>
      </p:sp>
      <p:pic>
        <p:nvPicPr>
          <p:cNvPr id="14342" name="Picture 7" descr="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5463" y="141288"/>
            <a:ext cx="20891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677BE5A-8B74-4C69-9F03-762AD5D42F96}" type="slidenum">
              <a:rPr lang="en-GB" smtClean="0">
                <a:solidFill>
                  <a:prstClr val="black">
                    <a:tint val="75000"/>
                  </a:prstClr>
                </a:solidFill>
              </a:rPr>
              <a:pPr>
                <a:defRPr/>
              </a:pPr>
              <a:t>44</a:t>
            </a:fld>
            <a:endParaRPr lang="en-GB">
              <a:solidFill>
                <a:prstClr val="black">
                  <a:tint val="75000"/>
                </a:prstClr>
              </a:solidFill>
            </a:endParaRPr>
          </a:p>
        </p:txBody>
      </p:sp>
    </p:spTree>
    <p:extLst>
      <p:ext uri="{BB962C8B-B14F-4D97-AF65-F5344CB8AC3E}">
        <p14:creationId xmlns:p14="http://schemas.microsoft.com/office/powerpoint/2010/main" val="81994745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463" y="141288"/>
            <a:ext cx="20891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3"/>
          <p:cNvSpPr>
            <a:spLocks noGrp="1"/>
          </p:cNvSpPr>
          <p:nvPr>
            <p:ph type="title"/>
          </p:nvPr>
        </p:nvSpPr>
        <p:spPr>
          <a:xfrm>
            <a:off x="467544" y="476672"/>
            <a:ext cx="8229600" cy="1143000"/>
          </a:xfrm>
        </p:spPr>
        <p:txBody>
          <a:bodyPr/>
          <a:lstStyle/>
          <a:p>
            <a:pPr eaLnBrk="1" hangingPunct="1"/>
            <a:r>
              <a:rPr lang="en-US" sz="3200" b="1" dirty="0" smtClean="0">
                <a:solidFill>
                  <a:srgbClr val="5D9A3C"/>
                </a:solidFill>
                <a:latin typeface="Arial" pitchFamily="34" charset="0"/>
                <a:cs typeface="Arial" pitchFamily="34" charset="0"/>
              </a:rPr>
              <a:t>What may be Plagiarised?</a:t>
            </a:r>
          </a:p>
        </p:txBody>
      </p:sp>
      <p:graphicFrame>
        <p:nvGraphicFramePr>
          <p:cNvPr id="6" name="Diagram 5"/>
          <p:cNvGraphicFramePr/>
          <p:nvPr/>
        </p:nvGraphicFramePr>
        <p:xfrm>
          <a:off x="467544" y="1556792"/>
          <a:ext cx="8280920" cy="1008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pPr>
              <a:defRPr/>
            </a:pPr>
            <a:fld id="{F0AF58E5-034A-4394-8522-1DAA828F9396}" type="slidenum">
              <a:rPr lang="en-GB" smtClean="0">
                <a:solidFill>
                  <a:prstClr val="black">
                    <a:tint val="75000"/>
                  </a:prstClr>
                </a:solidFill>
              </a:rPr>
              <a:pPr>
                <a:defRPr/>
              </a:pPr>
              <a:t>45</a:t>
            </a:fld>
            <a:endParaRPr lang="en-GB">
              <a:solidFill>
                <a:prstClr val="black">
                  <a:tint val="75000"/>
                </a:prstClr>
              </a:solidFill>
            </a:endParaRPr>
          </a:p>
        </p:txBody>
      </p:sp>
      <p:sp>
        <p:nvSpPr>
          <p:cNvPr id="7" name="TextBox 6"/>
          <p:cNvSpPr txBox="1"/>
          <p:nvPr/>
        </p:nvSpPr>
        <p:spPr>
          <a:xfrm>
            <a:off x="467544" y="2784266"/>
            <a:ext cx="4104456" cy="2246769"/>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smtClean="0">
                <a:solidFill>
                  <a:srgbClr val="07779D"/>
                </a:solidFill>
                <a:latin typeface="Arial" pitchFamily="34" charset="0"/>
                <a:cs typeface="Arial" pitchFamily="34" charset="0"/>
              </a:rPr>
              <a:t>Words (Language)</a:t>
            </a:r>
          </a:p>
          <a:p>
            <a:pPr algn="ctr"/>
            <a:r>
              <a:rPr lang="en-US" sz="2000" b="1" dirty="0" smtClean="0">
                <a:solidFill>
                  <a:srgbClr val="07779D"/>
                </a:solidFill>
                <a:latin typeface="Arial" pitchFamily="34" charset="0"/>
                <a:cs typeface="Arial" pitchFamily="34" charset="0"/>
              </a:rPr>
              <a:t>Ideas</a:t>
            </a:r>
          </a:p>
          <a:p>
            <a:pPr algn="ctr"/>
            <a:r>
              <a:rPr lang="en-US" sz="2000" b="1" dirty="0" smtClean="0">
                <a:solidFill>
                  <a:srgbClr val="07779D"/>
                </a:solidFill>
                <a:latin typeface="Arial" pitchFamily="34" charset="0"/>
                <a:cs typeface="Arial" pitchFamily="34" charset="0"/>
              </a:rPr>
              <a:t>Findings </a:t>
            </a:r>
          </a:p>
          <a:p>
            <a:pPr algn="ctr"/>
            <a:r>
              <a:rPr lang="en-US" sz="2000" b="1" dirty="0" smtClean="0">
                <a:solidFill>
                  <a:srgbClr val="07779D"/>
                </a:solidFill>
                <a:latin typeface="Arial" pitchFamily="34" charset="0"/>
                <a:cs typeface="Arial" pitchFamily="34" charset="0"/>
              </a:rPr>
              <a:t>Writings </a:t>
            </a:r>
          </a:p>
          <a:p>
            <a:pPr algn="ctr"/>
            <a:r>
              <a:rPr lang="en-US" sz="2000" b="1" dirty="0" smtClean="0">
                <a:solidFill>
                  <a:srgbClr val="07779D"/>
                </a:solidFill>
                <a:latin typeface="Arial" pitchFamily="34" charset="0"/>
                <a:cs typeface="Arial" pitchFamily="34" charset="0"/>
              </a:rPr>
              <a:t>Graphic Representations </a:t>
            </a:r>
          </a:p>
          <a:p>
            <a:pPr algn="ctr"/>
            <a:r>
              <a:rPr lang="en-US" sz="2000" b="1" dirty="0" smtClean="0">
                <a:solidFill>
                  <a:srgbClr val="07779D"/>
                </a:solidFill>
                <a:latin typeface="Arial" pitchFamily="34" charset="0"/>
                <a:cs typeface="Arial" pitchFamily="34" charset="0"/>
              </a:rPr>
              <a:t>Computer  Programs</a:t>
            </a:r>
          </a:p>
          <a:p>
            <a:pPr algn="ctr"/>
            <a:r>
              <a:rPr lang="en-US" sz="2000" b="1" dirty="0" smtClean="0">
                <a:solidFill>
                  <a:srgbClr val="07779D"/>
                </a:solidFill>
                <a:latin typeface="Arial" pitchFamily="34" charset="0"/>
                <a:cs typeface="Arial" pitchFamily="34" charset="0"/>
              </a:rPr>
              <a:t>Diagrams </a:t>
            </a:r>
          </a:p>
        </p:txBody>
      </p:sp>
      <p:sp>
        <p:nvSpPr>
          <p:cNvPr id="8" name="TextBox 7"/>
          <p:cNvSpPr txBox="1"/>
          <p:nvPr/>
        </p:nvSpPr>
        <p:spPr>
          <a:xfrm>
            <a:off x="4644008" y="2784266"/>
            <a:ext cx="4104456" cy="2246769"/>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smtClean="0">
                <a:solidFill>
                  <a:srgbClr val="07779D"/>
                </a:solidFill>
                <a:latin typeface="Arial" pitchFamily="34" charset="0"/>
                <a:cs typeface="Arial" pitchFamily="34" charset="0"/>
              </a:rPr>
              <a:t>Graphs </a:t>
            </a:r>
            <a:br>
              <a:rPr lang="en-US" sz="2000" b="1" dirty="0" smtClean="0">
                <a:solidFill>
                  <a:srgbClr val="07779D"/>
                </a:solidFill>
                <a:latin typeface="Arial" pitchFamily="34" charset="0"/>
                <a:cs typeface="Arial" pitchFamily="34" charset="0"/>
              </a:rPr>
            </a:br>
            <a:r>
              <a:rPr lang="en-US" sz="2000" b="1" dirty="0" smtClean="0">
                <a:solidFill>
                  <a:srgbClr val="07779D"/>
                </a:solidFill>
                <a:latin typeface="Arial" pitchFamily="34" charset="0"/>
                <a:cs typeface="Arial" pitchFamily="34" charset="0"/>
              </a:rPr>
              <a:t>Illustrations </a:t>
            </a:r>
            <a:br>
              <a:rPr lang="en-US" sz="2000" b="1" dirty="0" smtClean="0">
                <a:solidFill>
                  <a:srgbClr val="07779D"/>
                </a:solidFill>
                <a:latin typeface="Arial" pitchFamily="34" charset="0"/>
                <a:cs typeface="Arial" pitchFamily="34" charset="0"/>
              </a:rPr>
            </a:br>
            <a:r>
              <a:rPr lang="en-US" sz="2000" b="1" dirty="0" smtClean="0">
                <a:solidFill>
                  <a:srgbClr val="07779D"/>
                </a:solidFill>
                <a:latin typeface="Arial" pitchFamily="34" charset="0"/>
                <a:cs typeface="Arial" pitchFamily="34" charset="0"/>
              </a:rPr>
              <a:t>Information </a:t>
            </a:r>
            <a:br>
              <a:rPr lang="en-US" sz="2000" b="1" dirty="0" smtClean="0">
                <a:solidFill>
                  <a:srgbClr val="07779D"/>
                </a:solidFill>
                <a:latin typeface="Arial" pitchFamily="34" charset="0"/>
                <a:cs typeface="Arial" pitchFamily="34" charset="0"/>
              </a:rPr>
            </a:br>
            <a:r>
              <a:rPr lang="en-US" sz="2000" b="1" dirty="0" smtClean="0">
                <a:solidFill>
                  <a:srgbClr val="07779D"/>
                </a:solidFill>
                <a:latin typeface="Arial" pitchFamily="34" charset="0"/>
                <a:cs typeface="Arial" pitchFamily="34" charset="0"/>
              </a:rPr>
              <a:t>Lectures </a:t>
            </a:r>
            <a:br>
              <a:rPr lang="en-US" sz="2000" b="1" dirty="0" smtClean="0">
                <a:solidFill>
                  <a:srgbClr val="07779D"/>
                </a:solidFill>
                <a:latin typeface="Arial" pitchFamily="34" charset="0"/>
                <a:cs typeface="Arial" pitchFamily="34" charset="0"/>
              </a:rPr>
            </a:br>
            <a:r>
              <a:rPr lang="en-US" sz="2000" b="1" dirty="0" smtClean="0">
                <a:solidFill>
                  <a:srgbClr val="07779D"/>
                </a:solidFill>
                <a:latin typeface="Arial" pitchFamily="34" charset="0"/>
                <a:cs typeface="Arial" pitchFamily="34" charset="0"/>
              </a:rPr>
              <a:t>Printed Material </a:t>
            </a:r>
            <a:br>
              <a:rPr lang="en-US" sz="2000" b="1" dirty="0" smtClean="0">
                <a:solidFill>
                  <a:srgbClr val="07779D"/>
                </a:solidFill>
                <a:latin typeface="Arial" pitchFamily="34" charset="0"/>
                <a:cs typeface="Arial" pitchFamily="34" charset="0"/>
              </a:rPr>
            </a:br>
            <a:r>
              <a:rPr lang="en-US" sz="2000" b="1" dirty="0" smtClean="0">
                <a:solidFill>
                  <a:srgbClr val="07779D"/>
                </a:solidFill>
                <a:latin typeface="Arial" pitchFamily="34" charset="0"/>
                <a:cs typeface="Arial" pitchFamily="34" charset="0"/>
              </a:rPr>
              <a:t>Electronic Material</a:t>
            </a:r>
            <a:br>
              <a:rPr lang="en-US" sz="2000" b="1" dirty="0" smtClean="0">
                <a:solidFill>
                  <a:srgbClr val="07779D"/>
                </a:solidFill>
                <a:latin typeface="Arial" pitchFamily="34" charset="0"/>
                <a:cs typeface="Arial" pitchFamily="34" charset="0"/>
              </a:rPr>
            </a:br>
            <a:r>
              <a:rPr lang="en-US" sz="2000" b="1" dirty="0" smtClean="0">
                <a:solidFill>
                  <a:srgbClr val="07779D"/>
                </a:solidFill>
                <a:latin typeface="Arial" pitchFamily="34" charset="0"/>
                <a:cs typeface="Arial" pitchFamily="34" charset="0"/>
              </a:rPr>
              <a:t>Any Other Original Work</a:t>
            </a:r>
            <a:endParaRPr lang="en-GB" sz="2000" dirty="0">
              <a:solidFill>
                <a:prstClr val="black"/>
              </a:solidFill>
              <a:latin typeface="Arial" pitchFamily="34" charset="0"/>
              <a:cs typeface="Arial" pitchFamily="34" charset="0"/>
            </a:endParaRPr>
          </a:p>
        </p:txBody>
      </p:sp>
      <p:sp>
        <p:nvSpPr>
          <p:cNvPr id="26625" name="Rectangle 1"/>
          <p:cNvSpPr>
            <a:spLocks noChangeArrowheads="1"/>
          </p:cNvSpPr>
          <p:nvPr/>
        </p:nvSpPr>
        <p:spPr bwMode="auto">
          <a:xfrm>
            <a:off x="2483768" y="5209455"/>
            <a:ext cx="435597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400" b="1" dirty="0" smtClean="0">
                <a:solidFill>
                  <a:prstClr val="black"/>
                </a:solidFill>
                <a:ea typeface="Calibri" pitchFamily="34" charset="0"/>
                <a:cs typeface="Arial" pitchFamily="34" charset="0"/>
              </a:rPr>
              <a:t>Higher Education Academy, UK</a:t>
            </a:r>
            <a:endParaRPr lang="en-US" sz="1400" b="1" dirty="0" smtClean="0">
              <a:solidFill>
                <a:prstClr val="black"/>
              </a:solidFill>
              <a:cs typeface="Arial" pitchFamily="34" charset="0"/>
            </a:endParaRPr>
          </a:p>
        </p:txBody>
      </p:sp>
    </p:spTree>
    <p:extLst>
      <p:ext uri="{BB962C8B-B14F-4D97-AF65-F5344CB8AC3E}">
        <p14:creationId xmlns:p14="http://schemas.microsoft.com/office/powerpoint/2010/main" val="428036310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463" y="141288"/>
            <a:ext cx="20891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3"/>
          <p:cNvSpPr>
            <a:spLocks noGrp="1"/>
          </p:cNvSpPr>
          <p:nvPr>
            <p:ph type="title"/>
          </p:nvPr>
        </p:nvSpPr>
        <p:spPr>
          <a:xfrm>
            <a:off x="457200" y="260648"/>
            <a:ext cx="8229600" cy="1143000"/>
          </a:xfrm>
        </p:spPr>
        <p:txBody>
          <a:bodyPr/>
          <a:lstStyle/>
          <a:p>
            <a:pPr eaLnBrk="1" hangingPunct="1"/>
            <a:r>
              <a:rPr lang="en-US" sz="3200" b="1" dirty="0" smtClean="0">
                <a:solidFill>
                  <a:srgbClr val="5D9A3C"/>
                </a:solidFill>
                <a:latin typeface="Arial" pitchFamily="34" charset="0"/>
                <a:cs typeface="Arial" pitchFamily="34" charset="0"/>
              </a:rPr>
              <a:t>Correct Citation is Key</a:t>
            </a:r>
          </a:p>
        </p:txBody>
      </p:sp>
      <p:graphicFrame>
        <p:nvGraphicFramePr>
          <p:cNvPr id="7" name="Diagram 6"/>
          <p:cNvGraphicFramePr/>
          <p:nvPr>
            <p:extLst>
              <p:ext uri="{D42A27DB-BD31-4B8C-83A1-F6EECF244321}">
                <p14:modId xmlns:p14="http://schemas.microsoft.com/office/powerpoint/2010/main" val="2456565398"/>
              </p:ext>
            </p:extLst>
          </p:nvPr>
        </p:nvGraphicFramePr>
        <p:xfrm>
          <a:off x="684212" y="1442343"/>
          <a:ext cx="7776220" cy="16266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pPr>
              <a:defRPr/>
            </a:pPr>
            <a:fld id="{E74710BF-DD38-49D5-A885-5A44DCF0034E}" type="slidenum">
              <a:rPr lang="en-GB" smtClean="0">
                <a:solidFill>
                  <a:prstClr val="black">
                    <a:tint val="75000"/>
                  </a:prstClr>
                </a:solidFill>
              </a:rPr>
              <a:pPr>
                <a:defRPr/>
              </a:pPr>
              <a:t>46</a:t>
            </a:fld>
            <a:endParaRPr lang="en-GB">
              <a:solidFill>
                <a:prstClr val="black">
                  <a:tint val="75000"/>
                </a:prstClr>
              </a:solidFill>
            </a:endParaRPr>
          </a:p>
        </p:txBody>
      </p:sp>
      <p:graphicFrame>
        <p:nvGraphicFramePr>
          <p:cNvPr id="9" name="Diagram 8"/>
          <p:cNvGraphicFramePr/>
          <p:nvPr/>
        </p:nvGraphicFramePr>
        <p:xfrm>
          <a:off x="683568" y="2276872"/>
          <a:ext cx="7776864" cy="316835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58395976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463" y="141288"/>
            <a:ext cx="20891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3"/>
          <p:cNvSpPr>
            <a:spLocks noGrp="1"/>
          </p:cNvSpPr>
          <p:nvPr>
            <p:ph type="title"/>
          </p:nvPr>
        </p:nvSpPr>
        <p:spPr>
          <a:xfrm>
            <a:off x="457200" y="476672"/>
            <a:ext cx="8229600" cy="1143000"/>
          </a:xfrm>
        </p:spPr>
        <p:txBody>
          <a:bodyPr/>
          <a:lstStyle/>
          <a:p>
            <a:pPr eaLnBrk="1" hangingPunct="1"/>
            <a:r>
              <a:rPr lang="en-US" sz="3200" b="1" dirty="0" smtClean="0">
                <a:solidFill>
                  <a:srgbClr val="5D9A3C"/>
                </a:solidFill>
                <a:latin typeface="Arial" pitchFamily="34" charset="0"/>
                <a:cs typeface="Arial" pitchFamily="34" charset="0"/>
              </a:rPr>
              <a:t>Paraphrasing</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93984219"/>
              </p:ext>
            </p:extLst>
          </p:nvPr>
        </p:nvGraphicFramePr>
        <p:xfrm>
          <a:off x="467544" y="1556792"/>
          <a:ext cx="8280920" cy="935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467544" y="2636912"/>
            <a:ext cx="8280920" cy="3724096"/>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u="sng" dirty="0" smtClean="0">
                <a:solidFill>
                  <a:srgbClr val="07779D"/>
                </a:solidFill>
                <a:latin typeface="Arial" pitchFamily="34" charset="0"/>
                <a:cs typeface="Arial" pitchFamily="34" charset="0"/>
              </a:rPr>
              <a:t>Unacceptable:</a:t>
            </a:r>
          </a:p>
          <a:p>
            <a:pPr algn="ctr"/>
            <a:r>
              <a:rPr lang="en-US" b="1" dirty="0" smtClean="0">
                <a:solidFill>
                  <a:srgbClr val="07779D"/>
                </a:solidFill>
                <a:latin typeface="Arial" pitchFamily="34" charset="0"/>
                <a:cs typeface="Arial" pitchFamily="34" charset="0"/>
              </a:rPr>
              <a:t/>
            </a:r>
            <a:br>
              <a:rPr lang="en-US" b="1" dirty="0" smtClean="0">
                <a:solidFill>
                  <a:srgbClr val="07779D"/>
                </a:solidFill>
                <a:latin typeface="Arial" pitchFamily="34" charset="0"/>
                <a:cs typeface="Arial" pitchFamily="34" charset="0"/>
              </a:rPr>
            </a:br>
            <a:r>
              <a:rPr lang="en-US" dirty="0" smtClean="0">
                <a:solidFill>
                  <a:srgbClr val="07779D"/>
                </a:solidFill>
                <a:latin typeface="Arial" pitchFamily="34" charset="0"/>
                <a:cs typeface="Arial" pitchFamily="34" charset="0"/>
              </a:rPr>
              <a:t>Using exact phrases from the original source without enclosing them in quotation marks</a:t>
            </a:r>
          </a:p>
          <a:p>
            <a:pPr algn="ctr"/>
            <a:r>
              <a:rPr lang="en-US" dirty="0" smtClean="0">
                <a:solidFill>
                  <a:srgbClr val="07779D"/>
                </a:solidFill>
                <a:latin typeface="Arial" pitchFamily="34" charset="0"/>
                <a:cs typeface="Arial" pitchFamily="34" charset="0"/>
              </a:rPr>
              <a:t/>
            </a:r>
            <a:br>
              <a:rPr lang="en-US" dirty="0" smtClean="0">
                <a:solidFill>
                  <a:srgbClr val="07779D"/>
                </a:solidFill>
                <a:latin typeface="Arial" pitchFamily="34" charset="0"/>
                <a:cs typeface="Arial" pitchFamily="34" charset="0"/>
              </a:rPr>
            </a:br>
            <a:r>
              <a:rPr lang="en-US" dirty="0" smtClean="0">
                <a:solidFill>
                  <a:srgbClr val="07779D"/>
                </a:solidFill>
                <a:latin typeface="Arial" pitchFamily="34" charset="0"/>
                <a:cs typeface="Arial" pitchFamily="34" charset="0"/>
              </a:rPr>
              <a:t>Emulating sentence structure even when using different words</a:t>
            </a:r>
          </a:p>
          <a:p>
            <a:pPr algn="ctr"/>
            <a:r>
              <a:rPr lang="en-US" dirty="0" smtClean="0">
                <a:solidFill>
                  <a:srgbClr val="07779D"/>
                </a:solidFill>
                <a:latin typeface="Arial" pitchFamily="34" charset="0"/>
                <a:cs typeface="Arial" pitchFamily="34" charset="0"/>
              </a:rPr>
              <a:t/>
            </a:r>
            <a:br>
              <a:rPr lang="en-US" dirty="0" smtClean="0">
                <a:solidFill>
                  <a:srgbClr val="07779D"/>
                </a:solidFill>
                <a:latin typeface="Arial" pitchFamily="34" charset="0"/>
                <a:cs typeface="Arial" pitchFamily="34" charset="0"/>
              </a:rPr>
            </a:br>
            <a:r>
              <a:rPr lang="en-US" dirty="0" smtClean="0">
                <a:solidFill>
                  <a:srgbClr val="07779D"/>
                </a:solidFill>
                <a:latin typeface="Arial" pitchFamily="34" charset="0"/>
                <a:cs typeface="Arial" pitchFamily="34" charset="0"/>
              </a:rPr>
              <a:t>Emulating paragraph organization even when using different wording or sentence structure</a:t>
            </a:r>
          </a:p>
          <a:p>
            <a:pPr algn="ctr"/>
            <a:endParaRPr lang="en-US" dirty="0" smtClean="0">
              <a:solidFill>
                <a:srgbClr val="07779D"/>
              </a:solidFill>
              <a:latin typeface="Arial" pitchFamily="34" charset="0"/>
              <a:cs typeface="Arial" pitchFamily="34" charset="0"/>
            </a:endParaRPr>
          </a:p>
          <a:p>
            <a:pPr algn="ctr"/>
            <a:endParaRPr lang="en-US" dirty="0" smtClean="0">
              <a:solidFill>
                <a:srgbClr val="07779D"/>
              </a:solidFill>
              <a:latin typeface="Arial" pitchFamily="34" charset="0"/>
              <a:cs typeface="Arial" pitchFamily="34" charset="0"/>
            </a:endParaRPr>
          </a:p>
          <a:p>
            <a:pPr algn="ctr"/>
            <a:endParaRPr lang="en-US" dirty="0" smtClean="0">
              <a:solidFill>
                <a:srgbClr val="07779D"/>
              </a:solidFill>
              <a:latin typeface="Arial" pitchFamily="34" charset="0"/>
              <a:cs typeface="Arial" pitchFamily="34" charset="0"/>
            </a:endParaRPr>
          </a:p>
          <a:p>
            <a:pPr algn="ctr"/>
            <a:endParaRPr lang="en-GB" dirty="0">
              <a:solidFill>
                <a:prstClr val="black"/>
              </a:solidFill>
            </a:endParaRPr>
          </a:p>
        </p:txBody>
      </p:sp>
      <p:sp>
        <p:nvSpPr>
          <p:cNvPr id="2" name="Slide Number Placeholder 1"/>
          <p:cNvSpPr>
            <a:spLocks noGrp="1"/>
          </p:cNvSpPr>
          <p:nvPr>
            <p:ph type="sldNum" sz="quarter" idx="12"/>
          </p:nvPr>
        </p:nvSpPr>
        <p:spPr/>
        <p:txBody>
          <a:bodyPr/>
          <a:lstStyle/>
          <a:p>
            <a:pPr>
              <a:defRPr/>
            </a:pPr>
            <a:fld id="{5BE12C3C-3ED2-4488-BAFE-5FEC4E92E159}" type="slidenum">
              <a:rPr lang="en-GB" smtClean="0">
                <a:solidFill>
                  <a:prstClr val="black">
                    <a:tint val="75000"/>
                  </a:prstClr>
                </a:solidFill>
              </a:rPr>
              <a:pPr>
                <a:defRPr/>
              </a:pPr>
              <a:t>47</a:t>
            </a:fld>
            <a:endParaRPr lang="en-GB">
              <a:solidFill>
                <a:prstClr val="black">
                  <a:tint val="75000"/>
                </a:prstClr>
              </a:solidFill>
            </a:endParaRPr>
          </a:p>
        </p:txBody>
      </p:sp>
      <p:sp>
        <p:nvSpPr>
          <p:cNvPr id="11" name="Rectangle 1"/>
          <p:cNvSpPr>
            <a:spLocks noChangeArrowheads="1"/>
          </p:cNvSpPr>
          <p:nvPr/>
        </p:nvSpPr>
        <p:spPr bwMode="auto">
          <a:xfrm>
            <a:off x="2843808" y="5590247"/>
            <a:ext cx="547159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r>
              <a:rPr lang="en-US" sz="1600" i="1" dirty="0" smtClean="0">
                <a:solidFill>
                  <a:prstClr val="black"/>
                </a:solidFill>
                <a:ea typeface="Calibri" pitchFamily="34" charset="0"/>
                <a:cs typeface="Arial" pitchFamily="34" charset="0"/>
              </a:rPr>
              <a:t>– Statement on Plagiarism</a:t>
            </a:r>
            <a:endParaRPr lang="en-GB" sz="1600" i="1" dirty="0" smtClean="0">
              <a:solidFill>
                <a:prstClr val="black"/>
              </a:solidFill>
              <a:cs typeface="Arial" pitchFamily="34" charset="0"/>
            </a:endParaRPr>
          </a:p>
          <a:p>
            <a:pPr algn="r" eaLnBrk="0" hangingPunct="0"/>
            <a:r>
              <a:rPr lang="en-US" sz="1600" i="1" dirty="0" smtClean="0">
                <a:solidFill>
                  <a:prstClr val="black"/>
                </a:solidFill>
                <a:ea typeface="Calibri" pitchFamily="34" charset="0"/>
                <a:cs typeface="Arial" pitchFamily="34" charset="0"/>
              </a:rPr>
              <a:t>Department of Biology, Davidson College.</a:t>
            </a:r>
            <a:endParaRPr lang="en-US" sz="1600" i="1" u="sng" dirty="0" smtClean="0">
              <a:solidFill>
                <a:prstClr val="black"/>
              </a:solidFill>
              <a:ea typeface="Calibri" pitchFamily="34" charset="0"/>
              <a:cs typeface="Arial" pitchFamily="34" charset="0"/>
            </a:endParaRPr>
          </a:p>
          <a:p>
            <a:pPr algn="r" eaLnBrk="0" hangingPunct="0"/>
            <a:r>
              <a:rPr lang="en-US" sz="1600" i="1" u="sng" dirty="0" smtClean="0">
                <a:solidFill>
                  <a:prstClr val="black"/>
                </a:solidFill>
                <a:ea typeface="Calibri" pitchFamily="34" charset="0"/>
                <a:cs typeface="Arial" pitchFamily="34" charset="0"/>
              </a:rPr>
              <a:t>http://www.bio.davidson.edu/dept/plagiarism.html </a:t>
            </a:r>
            <a:endParaRPr lang="en-US" sz="1600" i="1" dirty="0" smtClean="0">
              <a:solidFill>
                <a:prstClr val="black"/>
              </a:solidFill>
              <a:cs typeface="Arial" pitchFamily="34" charset="0"/>
            </a:endParaRPr>
          </a:p>
        </p:txBody>
      </p:sp>
    </p:spTree>
    <p:extLst>
      <p:ext uri="{BB962C8B-B14F-4D97-AF65-F5344CB8AC3E}">
        <p14:creationId xmlns:p14="http://schemas.microsoft.com/office/powerpoint/2010/main" val="183250576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Title 1"/>
          <p:cNvSpPr>
            <a:spLocks noGrp="1"/>
          </p:cNvSpPr>
          <p:nvPr>
            <p:ph type="title" idx="4294967295"/>
          </p:nvPr>
        </p:nvSpPr>
        <p:spPr>
          <a:xfrm>
            <a:off x="323528" y="476250"/>
            <a:ext cx="8229600" cy="868363"/>
          </a:xfrm>
        </p:spPr>
        <p:txBody>
          <a:bodyPr/>
          <a:lstStyle/>
          <a:p>
            <a:pPr>
              <a:defRPr/>
            </a:pPr>
            <a:r>
              <a:rPr lang="en-GB" sz="3600" b="1" dirty="0" smtClean="0">
                <a:solidFill>
                  <a:srgbClr val="5D9A3C"/>
                </a:solidFill>
                <a:latin typeface="Arial" pitchFamily="34" charset="0"/>
                <a:cs typeface="Arial" pitchFamily="34" charset="0"/>
              </a:rPr>
              <a:t>Figure Manipulation</a:t>
            </a:r>
          </a:p>
        </p:txBody>
      </p:sp>
      <p:pic>
        <p:nvPicPr>
          <p:cNvPr id="52227" name="Picture 11" descr="2010-10-21_09404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60401"/>
            <a:ext cx="7092950"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5463" y="141288"/>
            <a:ext cx="20891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602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2"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17989">
            <a:off x="5958286" y="111277"/>
            <a:ext cx="561455" cy="70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itle 1"/>
          <p:cNvSpPr>
            <a:spLocks noGrp="1"/>
          </p:cNvSpPr>
          <p:nvPr>
            <p:ph type="title" idx="4294967295"/>
          </p:nvPr>
        </p:nvSpPr>
        <p:spPr>
          <a:xfrm>
            <a:off x="-257175" y="305767"/>
            <a:ext cx="8229600" cy="868363"/>
          </a:xfrm>
        </p:spPr>
        <p:txBody>
          <a:bodyPr/>
          <a:lstStyle/>
          <a:p>
            <a:pPr>
              <a:defRPr/>
            </a:pPr>
            <a:r>
              <a:rPr lang="en-GB" sz="3200" b="1" dirty="0" smtClean="0">
                <a:solidFill>
                  <a:srgbClr val="5D9A3C"/>
                </a:solidFill>
                <a:latin typeface="Arial" pitchFamily="34" charset="0"/>
                <a:cs typeface="Arial" pitchFamily="34" charset="0"/>
              </a:rPr>
              <a:t>Figure Manipulation</a:t>
            </a:r>
            <a:r>
              <a:rPr lang="en-GB" b="1" dirty="0" smtClean="0">
                <a:latin typeface="Arial" pitchFamily="34" charset="0"/>
                <a:cs typeface="Arial" pitchFamily="34" charset="0"/>
              </a:rPr>
              <a:t/>
            </a:r>
            <a:br>
              <a:rPr lang="en-GB" b="1" dirty="0" smtClean="0">
                <a:latin typeface="Arial" pitchFamily="34" charset="0"/>
                <a:cs typeface="Arial" pitchFamily="34" charset="0"/>
              </a:rPr>
            </a:br>
            <a:r>
              <a:rPr lang="en-GB" sz="2000" b="1" dirty="0" smtClean="0">
                <a:solidFill>
                  <a:srgbClr val="5D9A3C"/>
                </a:solidFill>
                <a:latin typeface="Arial" pitchFamily="34" charset="0"/>
                <a:cs typeface="Arial" pitchFamily="34" charset="0"/>
              </a:rPr>
              <a:t>Example - </a:t>
            </a:r>
            <a:r>
              <a:rPr lang="en-GB" sz="2000" b="1" dirty="0" err="1" smtClean="0">
                <a:solidFill>
                  <a:srgbClr val="5D9A3C"/>
                </a:solidFill>
                <a:latin typeface="Arial" pitchFamily="34" charset="0"/>
                <a:cs typeface="Arial" pitchFamily="34" charset="0"/>
              </a:rPr>
              <a:t>Diffferent</a:t>
            </a:r>
            <a:r>
              <a:rPr lang="en-GB" sz="2000" b="1" dirty="0" smtClean="0">
                <a:solidFill>
                  <a:srgbClr val="5D9A3C"/>
                </a:solidFill>
                <a:latin typeface="Arial" pitchFamily="34" charset="0"/>
                <a:cs typeface="Arial" pitchFamily="34" charset="0"/>
              </a:rPr>
              <a:t> authors and reported experiments</a:t>
            </a:r>
            <a:endParaRPr lang="en-GB" b="1" dirty="0" smtClean="0">
              <a:solidFill>
                <a:srgbClr val="5D9A3C"/>
              </a:solidFill>
              <a:latin typeface="Arial" pitchFamily="34" charset="0"/>
              <a:cs typeface="Arial" pitchFamily="34" charset="0"/>
            </a:endParaRPr>
          </a:p>
        </p:txBody>
      </p:sp>
      <p:pic>
        <p:nvPicPr>
          <p:cNvPr id="532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061046"/>
            <a:ext cx="26574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5325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989038"/>
            <a:ext cx="26955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53253" name="TextBox 13"/>
          <p:cNvSpPr txBox="1">
            <a:spLocks noChangeArrowheads="1"/>
          </p:cNvSpPr>
          <p:nvPr/>
        </p:nvSpPr>
        <p:spPr bwMode="auto">
          <a:xfrm>
            <a:off x="468313" y="1476524"/>
            <a:ext cx="215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eaLnBrk="1" hangingPunct="1"/>
            <a:r>
              <a:rPr lang="en-GB" sz="1800" dirty="0"/>
              <a:t>Am J </a:t>
            </a:r>
            <a:r>
              <a:rPr lang="en-GB" sz="1800" dirty="0" err="1"/>
              <a:t>Pathol</a:t>
            </a:r>
            <a:r>
              <a:rPr lang="en-GB" sz="1800" dirty="0"/>
              <a:t>, 2001</a:t>
            </a:r>
            <a:endParaRPr lang="en-US" sz="1800" dirty="0"/>
          </a:p>
        </p:txBody>
      </p:sp>
      <p:sp>
        <p:nvSpPr>
          <p:cNvPr id="53254" name="TextBox 14"/>
          <p:cNvSpPr txBox="1">
            <a:spLocks noChangeArrowheads="1"/>
          </p:cNvSpPr>
          <p:nvPr/>
        </p:nvSpPr>
        <p:spPr bwMode="auto">
          <a:xfrm>
            <a:off x="3708400" y="1476524"/>
            <a:ext cx="1646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eaLnBrk="1" hangingPunct="1"/>
            <a:r>
              <a:rPr lang="en-GB" sz="1800" dirty="0"/>
              <a:t>Life </a:t>
            </a:r>
            <a:r>
              <a:rPr lang="en-GB" sz="1800" dirty="0" err="1"/>
              <a:t>Sci</a:t>
            </a:r>
            <a:r>
              <a:rPr lang="en-GB" sz="1800" dirty="0"/>
              <a:t>, 2004</a:t>
            </a:r>
            <a:endParaRPr lang="en-US" sz="1800" dirty="0"/>
          </a:p>
        </p:txBody>
      </p:sp>
      <p:sp>
        <p:nvSpPr>
          <p:cNvPr id="53255" name="TextBox 15"/>
          <p:cNvSpPr txBox="1">
            <a:spLocks noChangeArrowheads="1"/>
          </p:cNvSpPr>
          <p:nvPr/>
        </p:nvSpPr>
        <p:spPr bwMode="auto">
          <a:xfrm>
            <a:off x="6588125" y="1434802"/>
            <a:ext cx="14271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eaLnBrk="1" hangingPunct="1"/>
            <a:r>
              <a:rPr lang="en-GB" sz="1600" dirty="0"/>
              <a:t>Life </a:t>
            </a:r>
            <a:r>
              <a:rPr lang="en-GB" sz="1600" dirty="0" err="1"/>
              <a:t>Sci</a:t>
            </a:r>
            <a:r>
              <a:rPr lang="en-GB" sz="1600" dirty="0"/>
              <a:t>, 2004</a:t>
            </a:r>
          </a:p>
          <a:p>
            <a:pPr algn="ctr" eaLnBrk="1" hangingPunct="1"/>
            <a:r>
              <a:rPr lang="en-GB" sz="1400" dirty="0"/>
              <a:t>Rotated 180</a:t>
            </a:r>
            <a:r>
              <a:rPr lang="en-GB" sz="1400" baseline="50000" dirty="0"/>
              <a:t>o</a:t>
            </a:r>
            <a:endParaRPr lang="en-US" sz="1400" baseline="50000" dirty="0"/>
          </a:p>
        </p:txBody>
      </p:sp>
      <p:pic>
        <p:nvPicPr>
          <p:cNvPr id="5325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025550"/>
            <a:ext cx="259080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cxnSp>
        <p:nvCxnSpPr>
          <p:cNvPr id="53257" name="Straight Arrow Connector 19"/>
          <p:cNvCxnSpPr>
            <a:cxnSpLocks noChangeShapeType="1"/>
          </p:cNvCxnSpPr>
          <p:nvPr/>
        </p:nvCxnSpPr>
        <p:spPr bwMode="auto">
          <a:xfrm rot="5400000" flipH="1" flipV="1">
            <a:off x="3792538" y="1990725"/>
            <a:ext cx="233362" cy="103188"/>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3258" name="Straight Arrow Connector 28"/>
          <p:cNvCxnSpPr>
            <a:cxnSpLocks noChangeShapeType="1"/>
          </p:cNvCxnSpPr>
          <p:nvPr/>
        </p:nvCxnSpPr>
        <p:spPr bwMode="auto">
          <a:xfrm rot="5400000">
            <a:off x="4834103" y="1861307"/>
            <a:ext cx="254000" cy="217488"/>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3259" name="Straight Arrow Connector 31"/>
          <p:cNvCxnSpPr>
            <a:cxnSpLocks noChangeShapeType="1"/>
          </p:cNvCxnSpPr>
          <p:nvPr/>
        </p:nvCxnSpPr>
        <p:spPr bwMode="auto">
          <a:xfrm rot="10800000" flipV="1">
            <a:off x="5613400" y="3363913"/>
            <a:ext cx="207963" cy="112712"/>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3260" name="Straight Arrow Connector 33"/>
          <p:cNvCxnSpPr>
            <a:cxnSpLocks noChangeShapeType="1"/>
          </p:cNvCxnSpPr>
          <p:nvPr/>
        </p:nvCxnSpPr>
        <p:spPr bwMode="auto">
          <a:xfrm rot="16200000" flipH="1">
            <a:off x="3474244" y="3958432"/>
            <a:ext cx="254000" cy="138112"/>
          </a:xfrm>
          <a:prstGeom prst="straightConnector1">
            <a:avLst/>
          </a:prstGeom>
          <a:noFill/>
          <a:ln w="28575"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53261" name="TextBox 36"/>
          <p:cNvSpPr txBox="1">
            <a:spLocks noChangeArrowheads="1"/>
          </p:cNvSpPr>
          <p:nvPr/>
        </p:nvSpPr>
        <p:spPr bwMode="auto">
          <a:xfrm>
            <a:off x="3348038" y="5445125"/>
            <a:ext cx="121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eaLnBrk="1" hangingPunct="1"/>
            <a:r>
              <a:rPr lang="en-GB" sz="1200">
                <a:solidFill>
                  <a:srgbClr val="FF0000"/>
                </a:solidFill>
              </a:rPr>
              <a:t>Rotated 180</a:t>
            </a:r>
            <a:r>
              <a:rPr lang="en-GB" sz="1200" baseline="50000">
                <a:solidFill>
                  <a:srgbClr val="FF0000"/>
                </a:solidFill>
              </a:rPr>
              <a:t>o</a:t>
            </a:r>
            <a:endParaRPr lang="en-US" sz="1200" baseline="50000">
              <a:solidFill>
                <a:srgbClr val="FF0000"/>
              </a:solidFill>
            </a:endParaRPr>
          </a:p>
        </p:txBody>
      </p:sp>
      <p:sp>
        <p:nvSpPr>
          <p:cNvPr id="18" name="Rectangle 17"/>
          <p:cNvSpPr>
            <a:spLocks noChangeArrowheads="1"/>
          </p:cNvSpPr>
          <p:nvPr/>
        </p:nvSpPr>
        <p:spPr bwMode="auto">
          <a:xfrm>
            <a:off x="5948014" y="1268760"/>
            <a:ext cx="2808287" cy="48958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pPr algn="ctr"/>
            <a:endParaRPr lang="en-US"/>
          </a:p>
        </p:txBody>
      </p:sp>
      <p:sp>
        <p:nvSpPr>
          <p:cNvPr id="20" name="Rectangle 19"/>
          <p:cNvSpPr>
            <a:spLocks noChangeArrowheads="1"/>
          </p:cNvSpPr>
          <p:nvPr/>
        </p:nvSpPr>
        <p:spPr bwMode="auto">
          <a:xfrm>
            <a:off x="3167856" y="1402675"/>
            <a:ext cx="2808287" cy="489743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pPr algn="ctr"/>
            <a:endParaRPr lang="en-US"/>
          </a:p>
        </p:txBody>
      </p:sp>
      <p:pic>
        <p:nvPicPr>
          <p:cNvPr id="19" name="Picture 7" descr="logo.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44624"/>
            <a:ext cx="20891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381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20"/>
                                        </p:tgtEl>
                                      </p:cBhvr>
                                    </p:animEffect>
                                    <p:set>
                                      <p:cBhvr>
                                        <p:cTn id="7" dur="1" fill="hold">
                                          <p:stCondLst>
                                            <p:cond delay="1999"/>
                                          </p:stCondLst>
                                        </p:cTn>
                                        <p:tgtEl>
                                          <p:spTgt spid="2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18"/>
                                        </p:tgtEl>
                                      </p:cBhvr>
                                    </p:animEffect>
                                    <p:set>
                                      <p:cBhvr>
                                        <p:cTn id="12"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png"/>
          <p:cNvPicPr>
            <a:picLocks noChangeAspect="1"/>
          </p:cNvPicPr>
          <p:nvPr/>
        </p:nvPicPr>
        <p:blipFill>
          <a:blip r:embed="rId3" cstate="print"/>
          <a:srcRect t="5901"/>
          <a:stretch>
            <a:fillRect/>
          </a:stretch>
        </p:blipFill>
        <p:spPr>
          <a:xfrm>
            <a:off x="2843808" y="-1"/>
            <a:ext cx="6336705" cy="6858001"/>
          </a:xfrm>
          <a:prstGeom prst="rect">
            <a:avLst/>
          </a:prstGeom>
        </p:spPr>
      </p:pic>
      <p:sp>
        <p:nvSpPr>
          <p:cNvPr id="9" name="Title 8"/>
          <p:cNvSpPr>
            <a:spLocks noGrp="1"/>
          </p:cNvSpPr>
          <p:nvPr>
            <p:ph type="title"/>
          </p:nvPr>
        </p:nvSpPr>
        <p:spPr>
          <a:xfrm>
            <a:off x="457200" y="125760"/>
            <a:ext cx="8229600" cy="1143000"/>
          </a:xfrm>
        </p:spPr>
        <p:txBody>
          <a:bodyPr>
            <a:normAutofit/>
          </a:bodyPr>
          <a:lstStyle/>
          <a:p>
            <a:r>
              <a:rPr lang="en-GB" sz="3600" b="1" dirty="0" smtClean="0">
                <a:solidFill>
                  <a:srgbClr val="5D9A3C"/>
                </a:solidFill>
                <a:latin typeface="Arial" pitchFamily="34" charset="0"/>
                <a:cs typeface="Arial" pitchFamily="34" charset="0"/>
              </a:rPr>
              <a:t>The Publishing Cycle</a:t>
            </a:r>
            <a:endParaRPr lang="en-GB" sz="3600" dirty="0">
              <a:solidFill>
                <a:srgbClr val="5D9A3C"/>
              </a:solidFill>
            </a:endParaRPr>
          </a:p>
        </p:txBody>
      </p:sp>
      <p:sp>
        <p:nvSpPr>
          <p:cNvPr id="30" name="Rectangle 29"/>
          <p:cNvSpPr/>
          <p:nvPr/>
        </p:nvSpPr>
        <p:spPr>
          <a:xfrm>
            <a:off x="1013817" y="1232644"/>
            <a:ext cx="2030015" cy="1218009"/>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220980" tIns="220980" rIns="220980" bIns="220980" spcCol="1270" anchor="ctr"/>
          <a:lstStyle/>
          <a:p>
            <a:pPr defTabSz="2578100">
              <a:lnSpc>
                <a:spcPct val="90000"/>
              </a:lnSpc>
              <a:spcAft>
                <a:spcPct val="35000"/>
              </a:spcAft>
              <a:defRPr/>
            </a:pPr>
            <a:endParaRPr lang="en-GB" sz="5800" dirty="0"/>
          </a:p>
        </p:txBody>
      </p:sp>
      <p:sp>
        <p:nvSpPr>
          <p:cNvPr id="33" name="Rectangle 32"/>
          <p:cNvSpPr/>
          <p:nvPr/>
        </p:nvSpPr>
        <p:spPr>
          <a:xfrm>
            <a:off x="6804571" y="3534370"/>
            <a:ext cx="1962680" cy="254258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220980" tIns="220980" rIns="220980" bIns="220980" spcCol="1270" anchor="ctr"/>
          <a:lstStyle/>
          <a:p>
            <a:pPr defTabSz="2578100">
              <a:lnSpc>
                <a:spcPct val="90000"/>
              </a:lnSpc>
              <a:spcAft>
                <a:spcPct val="35000"/>
              </a:spcAft>
              <a:defRPr/>
            </a:pPr>
            <a:endParaRPr lang="en-GB" sz="5800" dirty="0"/>
          </a:p>
        </p:txBody>
      </p:sp>
      <p:pic>
        <p:nvPicPr>
          <p:cNvPr id="42" name="Picture 41" descr="logo.png"/>
          <p:cNvPicPr>
            <a:picLocks noChangeAspect="1"/>
          </p:cNvPicPr>
          <p:nvPr/>
        </p:nvPicPr>
        <p:blipFill>
          <a:blip r:embed="rId4" cstate="print"/>
          <a:stretch>
            <a:fillRect/>
          </a:stretch>
        </p:blipFill>
        <p:spPr>
          <a:xfrm>
            <a:off x="6948264" y="141787"/>
            <a:ext cx="2088232" cy="694925"/>
          </a:xfrm>
          <a:prstGeom prst="rect">
            <a:avLst/>
          </a:prstGeom>
        </p:spPr>
      </p:pic>
      <p:grpSp>
        <p:nvGrpSpPr>
          <p:cNvPr id="6" name="Group 45"/>
          <p:cNvGrpSpPr>
            <a:grpSpLocks/>
          </p:cNvGrpSpPr>
          <p:nvPr/>
        </p:nvGrpSpPr>
        <p:grpSpPr bwMode="auto">
          <a:xfrm>
            <a:off x="1043608" y="914806"/>
            <a:ext cx="6714425" cy="5898570"/>
            <a:chOff x="1746250" y="1249363"/>
            <a:chExt cx="5651500" cy="5141913"/>
          </a:xfrm>
        </p:grpSpPr>
        <p:sp>
          <p:nvSpPr>
            <p:cNvPr id="7" name="AutoShape 2"/>
            <p:cNvSpPr>
              <a:spLocks noChangeArrowheads="1"/>
            </p:cNvSpPr>
            <p:nvPr/>
          </p:nvSpPr>
          <p:spPr bwMode="auto">
            <a:xfrm>
              <a:off x="1831975" y="1428750"/>
              <a:ext cx="5518150" cy="4840288"/>
            </a:xfrm>
            <a:custGeom>
              <a:avLst/>
              <a:gdLst>
                <a:gd name="G0" fmla="+- 7312 0 0"/>
                <a:gd name="G1" fmla="+- 21600 0 7312"/>
                <a:gd name="G2" fmla="+- 21600 0 7312"/>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312" y="10800"/>
                  </a:moveTo>
                  <a:cubicBezTo>
                    <a:pt x="7312" y="12726"/>
                    <a:pt x="8874" y="14288"/>
                    <a:pt x="10800" y="14288"/>
                  </a:cubicBezTo>
                  <a:cubicBezTo>
                    <a:pt x="12726" y="14288"/>
                    <a:pt x="14288" y="12726"/>
                    <a:pt x="14288" y="10800"/>
                  </a:cubicBezTo>
                  <a:cubicBezTo>
                    <a:pt x="14288" y="8874"/>
                    <a:pt x="12726" y="7312"/>
                    <a:pt x="10800" y="7312"/>
                  </a:cubicBezTo>
                  <a:cubicBezTo>
                    <a:pt x="8874" y="7312"/>
                    <a:pt x="7312" y="8874"/>
                    <a:pt x="7312" y="10800"/>
                  </a:cubicBezTo>
                  <a:close/>
                </a:path>
              </a:pathLst>
            </a:cu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endParaRPr lang="en-GB" dirty="0"/>
            </a:p>
          </p:txBody>
        </p:sp>
        <p:sp>
          <p:nvSpPr>
            <p:cNvPr id="8" name="Text Box 3"/>
            <p:cNvSpPr txBox="1">
              <a:spLocks noChangeArrowheads="1"/>
            </p:cNvSpPr>
            <p:nvPr/>
          </p:nvSpPr>
          <p:spPr bwMode="auto">
            <a:xfrm>
              <a:off x="3599531" y="1806414"/>
              <a:ext cx="1965073" cy="56342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en-US" dirty="0" smtClean="0">
                  <a:solidFill>
                    <a:srgbClr val="006699"/>
                  </a:solidFill>
                  <a:latin typeface="Arial" pitchFamily="34" charset="0"/>
                  <a:cs typeface="Arial" pitchFamily="34" charset="0"/>
                </a:rPr>
                <a:t>Solicit &amp; manage submissions</a:t>
              </a:r>
              <a:endParaRPr lang="en-GB" dirty="0">
                <a:solidFill>
                  <a:srgbClr val="006699"/>
                </a:solidFill>
                <a:latin typeface="Arial" pitchFamily="34" charset="0"/>
                <a:cs typeface="Arial" pitchFamily="34" charset="0"/>
              </a:endParaRPr>
            </a:p>
          </p:txBody>
        </p:sp>
        <p:sp>
          <p:nvSpPr>
            <p:cNvPr id="11" name="Text Box 4"/>
            <p:cNvSpPr txBox="1">
              <a:spLocks noChangeArrowheads="1"/>
            </p:cNvSpPr>
            <p:nvPr/>
          </p:nvSpPr>
          <p:spPr bwMode="auto">
            <a:xfrm>
              <a:off x="5436477" y="2813331"/>
              <a:ext cx="1582738" cy="56342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en-US" dirty="0" smtClean="0">
                  <a:solidFill>
                    <a:srgbClr val="006699"/>
                  </a:solidFill>
                  <a:latin typeface="Arial" pitchFamily="34" charset="0"/>
                  <a:cs typeface="Arial" pitchFamily="34" charset="0"/>
                </a:rPr>
                <a:t>Manage peer review</a:t>
              </a:r>
              <a:endParaRPr lang="en-GB" dirty="0">
                <a:solidFill>
                  <a:srgbClr val="006699"/>
                </a:solidFill>
                <a:latin typeface="Arial" pitchFamily="34" charset="0"/>
                <a:cs typeface="Arial" pitchFamily="34" charset="0"/>
              </a:endParaRPr>
            </a:p>
          </p:txBody>
        </p:sp>
        <p:sp>
          <p:nvSpPr>
            <p:cNvPr id="12" name="Text Box 5"/>
            <p:cNvSpPr txBox="1">
              <a:spLocks noChangeArrowheads="1"/>
            </p:cNvSpPr>
            <p:nvPr/>
          </p:nvSpPr>
          <p:spPr bwMode="auto">
            <a:xfrm>
              <a:off x="3746340" y="5248275"/>
              <a:ext cx="1730375" cy="32195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marL="236538" indent="-236538" algn="ctr"/>
              <a:r>
                <a:rPr lang="en-US" dirty="0" smtClean="0">
                  <a:solidFill>
                    <a:srgbClr val="006699"/>
                  </a:solidFill>
                  <a:latin typeface="Arial" pitchFamily="34" charset="0"/>
                  <a:cs typeface="Arial" pitchFamily="34" charset="0"/>
                </a:rPr>
                <a:t>Production</a:t>
              </a:r>
              <a:endParaRPr lang="en-GB" dirty="0">
                <a:solidFill>
                  <a:srgbClr val="006699"/>
                </a:solidFill>
                <a:latin typeface="Arial" pitchFamily="34" charset="0"/>
                <a:cs typeface="Arial" pitchFamily="34" charset="0"/>
              </a:endParaRPr>
            </a:p>
          </p:txBody>
        </p:sp>
        <p:sp>
          <p:nvSpPr>
            <p:cNvPr id="13" name="Text Box 6"/>
            <p:cNvSpPr txBox="1">
              <a:spLocks noChangeArrowheads="1"/>
            </p:cNvSpPr>
            <p:nvPr/>
          </p:nvSpPr>
          <p:spPr bwMode="auto">
            <a:xfrm>
              <a:off x="2170512" y="4191710"/>
              <a:ext cx="1582737" cy="56342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en-US" dirty="0" smtClean="0">
                  <a:solidFill>
                    <a:srgbClr val="006699"/>
                  </a:solidFill>
                  <a:latin typeface="Arial" pitchFamily="34" charset="0"/>
                  <a:cs typeface="Arial" pitchFamily="34" charset="0"/>
                </a:rPr>
                <a:t>Publish &amp; disseminate</a:t>
              </a:r>
              <a:endParaRPr lang="en-GB" dirty="0">
                <a:solidFill>
                  <a:srgbClr val="006699"/>
                </a:solidFill>
                <a:latin typeface="Arial" pitchFamily="34" charset="0"/>
                <a:cs typeface="Arial" pitchFamily="34" charset="0"/>
              </a:endParaRPr>
            </a:p>
          </p:txBody>
        </p:sp>
        <p:sp>
          <p:nvSpPr>
            <p:cNvPr id="14" name="Text Box 7"/>
            <p:cNvSpPr txBox="1">
              <a:spLocks noChangeArrowheads="1"/>
            </p:cNvSpPr>
            <p:nvPr/>
          </p:nvSpPr>
          <p:spPr bwMode="auto">
            <a:xfrm>
              <a:off x="5436478" y="4214033"/>
              <a:ext cx="1582737" cy="56342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en-US" dirty="0" smtClean="0">
                  <a:solidFill>
                    <a:srgbClr val="006699"/>
                  </a:solidFill>
                  <a:latin typeface="Arial" pitchFamily="34" charset="0"/>
                  <a:cs typeface="Arial" pitchFamily="34" charset="0"/>
                </a:rPr>
                <a:t>Edit &amp; </a:t>
              </a:r>
            </a:p>
            <a:p>
              <a:pPr algn="ctr"/>
              <a:r>
                <a:rPr lang="en-US" dirty="0" smtClean="0">
                  <a:solidFill>
                    <a:srgbClr val="006699"/>
                  </a:solidFill>
                  <a:latin typeface="Arial" pitchFamily="34" charset="0"/>
                  <a:cs typeface="Arial" pitchFamily="34" charset="0"/>
                </a:rPr>
                <a:t>prepare</a:t>
              </a:r>
              <a:endParaRPr lang="en-GB" dirty="0">
                <a:solidFill>
                  <a:srgbClr val="006699"/>
                </a:solidFill>
                <a:latin typeface="Arial" pitchFamily="34" charset="0"/>
                <a:cs typeface="Arial" pitchFamily="34" charset="0"/>
              </a:endParaRPr>
            </a:p>
          </p:txBody>
        </p:sp>
        <p:sp>
          <p:nvSpPr>
            <p:cNvPr id="15" name="Text Box 8"/>
            <p:cNvSpPr txBox="1">
              <a:spLocks noChangeArrowheads="1"/>
            </p:cNvSpPr>
            <p:nvPr/>
          </p:nvSpPr>
          <p:spPr bwMode="auto">
            <a:xfrm>
              <a:off x="2170512" y="2809875"/>
              <a:ext cx="1581868" cy="56342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en-US" dirty="0" smtClean="0">
                  <a:solidFill>
                    <a:srgbClr val="006699"/>
                  </a:solidFill>
                  <a:latin typeface="Arial" pitchFamily="34" charset="0"/>
                  <a:cs typeface="Arial" pitchFamily="34" charset="0"/>
                </a:rPr>
                <a:t>Archive &amp; promote use</a:t>
              </a:r>
              <a:endParaRPr lang="en-GB" dirty="0">
                <a:solidFill>
                  <a:srgbClr val="006699"/>
                </a:solidFill>
                <a:latin typeface="Arial" pitchFamily="34" charset="0"/>
                <a:cs typeface="Arial" pitchFamily="34" charset="0"/>
              </a:endParaRPr>
            </a:p>
          </p:txBody>
        </p:sp>
        <p:grpSp>
          <p:nvGrpSpPr>
            <p:cNvPr id="16" name="Group 15"/>
            <p:cNvGrpSpPr>
              <a:grpSpLocks/>
            </p:cNvGrpSpPr>
            <p:nvPr/>
          </p:nvGrpSpPr>
          <p:grpSpPr bwMode="auto">
            <a:xfrm>
              <a:off x="1746250" y="1249363"/>
              <a:ext cx="5651500" cy="5141913"/>
              <a:chOff x="1030" y="745"/>
              <a:chExt cx="3560" cy="3239"/>
            </a:xfrm>
          </p:grpSpPr>
          <p:sp>
            <p:nvSpPr>
              <p:cNvPr id="18" name="Oval 10"/>
              <p:cNvSpPr>
                <a:spLocks noChangeArrowheads="1"/>
              </p:cNvSpPr>
              <p:nvPr/>
            </p:nvSpPr>
            <p:spPr bwMode="auto">
              <a:xfrm>
                <a:off x="1092" y="864"/>
                <a:ext cx="3463" cy="3039"/>
              </a:xfrm>
              <a:prstGeom prst="ellipse">
                <a:avLst/>
              </a:prstGeom>
              <a:noFill/>
              <a:ln w="42926" cap="rnd">
                <a:solidFill>
                  <a:srgbClr val="333333"/>
                </a:solidFill>
                <a:round/>
                <a:headEnd/>
                <a:tailEnd/>
              </a:ln>
              <a:scene3d>
                <a:camera prst="orthographicFront"/>
                <a:lightRig rig="threePt" dir="t"/>
              </a:scene3d>
              <a:sp3d>
                <a:bevelT w="114300" prst="artDeco"/>
              </a:sp3d>
            </p:spPr>
            <p:txBody>
              <a:bodyPr/>
              <a:lstStyle/>
              <a:p>
                <a:pPr algn="ctr">
                  <a:defRPr/>
                </a:pPr>
                <a:endParaRPr lang="en-GB" dirty="0"/>
              </a:p>
            </p:txBody>
          </p:sp>
          <p:sp>
            <p:nvSpPr>
              <p:cNvPr id="19" name="Freeform 11"/>
              <p:cNvSpPr>
                <a:spLocks/>
              </p:cNvSpPr>
              <p:nvPr/>
            </p:nvSpPr>
            <p:spPr bwMode="auto">
              <a:xfrm>
                <a:off x="4405" y="1924"/>
                <a:ext cx="185" cy="314"/>
              </a:xfrm>
              <a:custGeom>
                <a:avLst/>
                <a:gdLst/>
                <a:ahLst/>
                <a:cxnLst>
                  <a:cxn ang="0">
                    <a:pos x="49" y="69"/>
                  </a:cxn>
                  <a:cxn ang="0">
                    <a:pos x="78" y="0"/>
                  </a:cxn>
                  <a:cxn ang="0">
                    <a:pos x="64" y="159"/>
                  </a:cxn>
                  <a:cxn ang="0">
                    <a:pos x="0" y="17"/>
                  </a:cxn>
                  <a:cxn ang="0">
                    <a:pos x="49" y="69"/>
                  </a:cxn>
                </a:cxnLst>
                <a:rect l="0" t="0" r="r" b="b"/>
                <a:pathLst>
                  <a:path w="78" h="159">
                    <a:moveTo>
                      <a:pt x="49" y="69"/>
                    </a:moveTo>
                    <a:lnTo>
                      <a:pt x="78" y="0"/>
                    </a:lnTo>
                    <a:lnTo>
                      <a:pt x="64" y="159"/>
                    </a:lnTo>
                    <a:lnTo>
                      <a:pt x="0" y="17"/>
                    </a:lnTo>
                    <a:lnTo>
                      <a:pt x="49" y="69"/>
                    </a:lnTo>
                    <a:close/>
                  </a:path>
                </a:pathLst>
              </a:custGeom>
              <a:solidFill>
                <a:srgbClr val="292929"/>
              </a:solidFill>
              <a:ln w="1651" cap="flat">
                <a:solidFill>
                  <a:srgbClr val="333333"/>
                </a:solidFill>
                <a:prstDash val="solid"/>
                <a:bevel/>
                <a:headEnd/>
                <a:tailEnd/>
              </a:ln>
              <a:scene3d>
                <a:camera prst="orthographicFront"/>
                <a:lightRig rig="threePt" dir="t"/>
              </a:scene3d>
              <a:sp3d>
                <a:bevelT w="114300" prst="artDeco"/>
              </a:sp3d>
            </p:spPr>
            <p:txBody>
              <a:bodyPr/>
              <a:lstStyle/>
              <a:p>
                <a:pPr algn="ctr">
                  <a:defRPr/>
                </a:pPr>
                <a:endParaRPr lang="en-GB" dirty="0"/>
              </a:p>
            </p:txBody>
          </p:sp>
          <p:sp>
            <p:nvSpPr>
              <p:cNvPr id="20" name="Freeform 12"/>
              <p:cNvSpPr>
                <a:spLocks/>
              </p:cNvSpPr>
              <p:nvPr/>
            </p:nvSpPr>
            <p:spPr bwMode="auto">
              <a:xfrm rot="1270905">
                <a:off x="1030" y="2034"/>
                <a:ext cx="188" cy="312"/>
              </a:xfrm>
              <a:custGeom>
                <a:avLst/>
                <a:gdLst/>
                <a:ahLst/>
                <a:cxnLst>
                  <a:cxn ang="0">
                    <a:pos x="30" y="90"/>
                  </a:cxn>
                  <a:cxn ang="0">
                    <a:pos x="0" y="158"/>
                  </a:cxn>
                  <a:cxn ang="0">
                    <a:pos x="16" y="0"/>
                  </a:cxn>
                  <a:cxn ang="0">
                    <a:pos x="79" y="143"/>
                  </a:cxn>
                  <a:cxn ang="0">
                    <a:pos x="30" y="90"/>
                  </a:cxn>
                </a:cxnLst>
                <a:rect l="0" t="0" r="r" b="b"/>
                <a:pathLst>
                  <a:path w="79" h="158">
                    <a:moveTo>
                      <a:pt x="30" y="90"/>
                    </a:moveTo>
                    <a:lnTo>
                      <a:pt x="0" y="158"/>
                    </a:lnTo>
                    <a:lnTo>
                      <a:pt x="16" y="0"/>
                    </a:lnTo>
                    <a:lnTo>
                      <a:pt x="79" y="143"/>
                    </a:lnTo>
                    <a:lnTo>
                      <a:pt x="30" y="90"/>
                    </a:lnTo>
                    <a:close/>
                  </a:path>
                </a:pathLst>
              </a:custGeom>
              <a:solidFill>
                <a:srgbClr val="292929"/>
              </a:solidFill>
              <a:ln w="1651" cap="flat">
                <a:solidFill>
                  <a:srgbClr val="333333"/>
                </a:solidFill>
                <a:prstDash val="solid"/>
                <a:bevel/>
                <a:headEnd/>
                <a:tailEnd/>
              </a:ln>
              <a:scene3d>
                <a:camera prst="orthographicFront"/>
                <a:lightRig rig="threePt" dir="t"/>
              </a:scene3d>
              <a:sp3d>
                <a:bevelT w="114300" prst="artDeco"/>
              </a:sp3d>
            </p:spPr>
            <p:txBody>
              <a:bodyPr/>
              <a:lstStyle/>
              <a:p>
                <a:pPr algn="ctr">
                  <a:defRPr/>
                </a:pPr>
                <a:endParaRPr lang="en-GB" dirty="0"/>
              </a:p>
            </p:txBody>
          </p:sp>
          <p:grpSp>
            <p:nvGrpSpPr>
              <p:cNvPr id="21" name="Freeform 13"/>
              <p:cNvGrpSpPr>
                <a:grpSpLocks/>
              </p:cNvGrpSpPr>
              <p:nvPr/>
            </p:nvGrpSpPr>
            <p:grpSpPr bwMode="auto">
              <a:xfrm>
                <a:off x="2653" y="745"/>
                <a:ext cx="372" cy="223"/>
                <a:chOff x="4322064" y="1249680"/>
                <a:chExt cx="591312" cy="353568"/>
              </a:xfrm>
            </p:grpSpPr>
            <p:pic>
              <p:nvPicPr>
                <p:cNvPr id="23" name="Freeform 13"/>
                <p:cNvPicPr>
                  <a:picLocks noChangeArrowheads="1"/>
                </p:cNvPicPr>
                <p:nvPr/>
              </p:nvPicPr>
              <p:blipFill>
                <a:blip r:embed="rId5" cstate="print"/>
                <a:srcRect/>
                <a:stretch>
                  <a:fillRect/>
                </a:stretch>
              </p:blipFill>
              <p:spPr bwMode="auto">
                <a:xfrm>
                  <a:off x="4322064" y="1249680"/>
                  <a:ext cx="591312" cy="353568"/>
                </a:xfrm>
                <a:prstGeom prst="rect">
                  <a:avLst/>
                </a:prstGeom>
                <a:ln>
                  <a:noFill/>
                </a:ln>
                <a:effectLst>
                  <a:outerShdw blurRad="50800" dist="50800" dir="5400000" algn="ctr" rotWithShape="0">
                    <a:srgbClr val="000000"/>
                  </a:outerShdw>
                  <a:softEdge rad="112500"/>
                </a:effectLst>
              </p:spPr>
            </p:pic>
            <p:sp>
              <p:nvSpPr>
                <p:cNvPr id="24" name="Text Box 24"/>
                <p:cNvSpPr txBox="1">
                  <a:spLocks noChangeArrowheads="1"/>
                </p:cNvSpPr>
                <p:nvPr/>
              </p:nvSpPr>
              <p:spPr bwMode="auto">
                <a:xfrm rot="10800000">
                  <a:off x="4371975" y="1285875"/>
                  <a:ext cx="506413" cy="287338"/>
                </a:xfrm>
                <a:prstGeom prst="rect">
                  <a:avLst/>
                </a:prstGeom>
                <a:noFill/>
                <a:ln w="9525">
                  <a:noFill/>
                  <a:miter lim="800000"/>
                  <a:headEnd/>
                  <a:tailEnd/>
                </a:ln>
              </p:spPr>
              <p:txBody>
                <a:bodyPr rot="10800000"/>
                <a:lstStyle/>
                <a:p>
                  <a:pPr algn="ctr"/>
                  <a:endParaRPr lang="en-US" dirty="0"/>
                </a:p>
              </p:txBody>
            </p:sp>
          </p:grpSp>
          <p:sp>
            <p:nvSpPr>
              <p:cNvPr id="22" name="Freeform 14"/>
              <p:cNvSpPr>
                <a:spLocks/>
              </p:cNvSpPr>
              <p:nvPr/>
            </p:nvSpPr>
            <p:spPr bwMode="auto">
              <a:xfrm>
                <a:off x="2688" y="3803"/>
                <a:ext cx="319" cy="181"/>
              </a:xfrm>
              <a:custGeom>
                <a:avLst/>
                <a:gdLst/>
                <a:ahLst/>
                <a:cxnLst>
                  <a:cxn ang="0">
                    <a:pos x="80" y="47"/>
                  </a:cxn>
                  <a:cxn ang="0">
                    <a:pos x="134" y="92"/>
                  </a:cxn>
                  <a:cxn ang="0">
                    <a:pos x="0" y="48"/>
                  </a:cxn>
                  <a:cxn ang="0">
                    <a:pos x="133" y="0"/>
                  </a:cxn>
                  <a:cxn ang="0">
                    <a:pos x="80" y="47"/>
                  </a:cxn>
                </a:cxnLst>
                <a:rect l="0" t="0" r="r" b="b"/>
                <a:pathLst>
                  <a:path w="134" h="92">
                    <a:moveTo>
                      <a:pt x="80" y="47"/>
                    </a:moveTo>
                    <a:lnTo>
                      <a:pt x="134" y="92"/>
                    </a:lnTo>
                    <a:lnTo>
                      <a:pt x="0" y="48"/>
                    </a:lnTo>
                    <a:lnTo>
                      <a:pt x="133" y="0"/>
                    </a:lnTo>
                    <a:lnTo>
                      <a:pt x="80" y="47"/>
                    </a:lnTo>
                    <a:close/>
                  </a:path>
                </a:pathLst>
              </a:custGeom>
              <a:solidFill>
                <a:srgbClr val="292929"/>
              </a:solidFill>
              <a:ln w="1651" cap="flat">
                <a:solidFill>
                  <a:srgbClr val="333333"/>
                </a:solidFill>
                <a:prstDash val="solid"/>
                <a:bevel/>
                <a:headEnd/>
                <a:tailEnd/>
              </a:ln>
              <a:scene3d>
                <a:camera prst="orthographicFront"/>
                <a:lightRig rig="threePt" dir="t"/>
              </a:scene3d>
              <a:sp3d>
                <a:bevelT w="114300" prst="artDeco"/>
              </a:sp3d>
            </p:spPr>
            <p:txBody>
              <a:bodyPr/>
              <a:lstStyle/>
              <a:p>
                <a:pPr algn="ctr">
                  <a:defRPr/>
                </a:pPr>
                <a:endParaRPr lang="en-GB" dirty="0"/>
              </a:p>
            </p:txBody>
          </p:sp>
        </p:grpSp>
        <p:pic>
          <p:nvPicPr>
            <p:cNvPr id="17" name="Picture 7" descr="http://www.ikp.physik.tu-darmstadt.de/dasymp06/Elsevierlogo.gif"/>
            <p:cNvPicPr>
              <a:picLocks noChangeAspect="1" noChangeArrowheads="1"/>
            </p:cNvPicPr>
            <p:nvPr/>
          </p:nvPicPr>
          <p:blipFill>
            <a:blip r:embed="rId6" cstate="print"/>
            <a:stretch>
              <a:fillRect/>
            </a:stretch>
          </p:blipFill>
          <p:spPr bwMode="auto">
            <a:xfrm>
              <a:off x="4083709" y="3274271"/>
              <a:ext cx="1059508" cy="1171203"/>
            </a:xfrm>
            <a:prstGeom prst="rect">
              <a:avLst/>
            </a:prstGeom>
            <a:ln>
              <a:noFill/>
            </a:ln>
            <a:effectLst>
              <a:softEdge rad="112500"/>
            </a:effectLst>
          </p:spPr>
        </p:pic>
      </p:grpSp>
      <p:sp>
        <p:nvSpPr>
          <p:cNvPr id="44" name="Freeform 12"/>
          <p:cNvSpPr>
            <a:spLocks/>
          </p:cNvSpPr>
          <p:nvPr/>
        </p:nvSpPr>
        <p:spPr bwMode="auto">
          <a:xfrm rot="6212896">
            <a:off x="4208374" y="889772"/>
            <a:ext cx="354582" cy="568186"/>
          </a:xfrm>
          <a:custGeom>
            <a:avLst/>
            <a:gdLst/>
            <a:ahLst/>
            <a:cxnLst>
              <a:cxn ang="0">
                <a:pos x="30" y="90"/>
              </a:cxn>
              <a:cxn ang="0">
                <a:pos x="0" y="158"/>
              </a:cxn>
              <a:cxn ang="0">
                <a:pos x="16" y="0"/>
              </a:cxn>
              <a:cxn ang="0">
                <a:pos x="79" y="143"/>
              </a:cxn>
              <a:cxn ang="0">
                <a:pos x="30" y="90"/>
              </a:cxn>
            </a:cxnLst>
            <a:rect l="0" t="0" r="r" b="b"/>
            <a:pathLst>
              <a:path w="79" h="158">
                <a:moveTo>
                  <a:pt x="30" y="90"/>
                </a:moveTo>
                <a:lnTo>
                  <a:pt x="0" y="158"/>
                </a:lnTo>
                <a:lnTo>
                  <a:pt x="16" y="0"/>
                </a:lnTo>
                <a:lnTo>
                  <a:pt x="79" y="143"/>
                </a:lnTo>
                <a:lnTo>
                  <a:pt x="30" y="90"/>
                </a:lnTo>
                <a:close/>
              </a:path>
            </a:pathLst>
          </a:custGeom>
          <a:solidFill>
            <a:srgbClr val="292929"/>
          </a:solidFill>
          <a:ln w="1651" cap="flat">
            <a:solidFill>
              <a:srgbClr val="333333"/>
            </a:solidFill>
            <a:prstDash val="solid"/>
            <a:bevel/>
            <a:headEnd/>
            <a:tailEnd/>
          </a:ln>
          <a:scene3d>
            <a:camera prst="orthographicFront"/>
            <a:lightRig rig="threePt" dir="t"/>
          </a:scene3d>
          <a:sp3d>
            <a:bevelT w="114300" prst="artDeco"/>
          </a:sp3d>
        </p:spPr>
        <p:txBody>
          <a:bodyPr/>
          <a:lstStyle/>
          <a:p>
            <a:pPr algn="ctr">
              <a:defRPr/>
            </a:pPr>
            <a:endParaRPr lang="en-GB" dirty="0"/>
          </a:p>
        </p:txBody>
      </p:sp>
      <p:sp>
        <p:nvSpPr>
          <p:cNvPr id="25" name="Slide Number Placeholder 24"/>
          <p:cNvSpPr>
            <a:spLocks noGrp="1"/>
          </p:cNvSpPr>
          <p:nvPr>
            <p:ph type="sldNum" sz="quarter" idx="12"/>
          </p:nvPr>
        </p:nvSpPr>
        <p:spPr/>
        <p:txBody>
          <a:bodyPr/>
          <a:lstStyle/>
          <a:p>
            <a:fld id="{226E72EA-ABB5-4628-ABFB-C9FD4CF0454F}" type="slidenum">
              <a:rPr lang="en-GB" smtClean="0"/>
              <a:pPr/>
              <a:t>5</a:t>
            </a:fld>
            <a:endParaRPr lang="en-GB" dirty="0"/>
          </a:p>
        </p:txBody>
      </p:sp>
      <p:sp>
        <p:nvSpPr>
          <p:cNvPr id="27" name="Text Box 8"/>
          <p:cNvSpPr txBox="1">
            <a:spLocks noChangeArrowheads="1"/>
          </p:cNvSpPr>
          <p:nvPr/>
        </p:nvSpPr>
        <p:spPr bwMode="auto">
          <a:xfrm>
            <a:off x="1540489" y="2708918"/>
            <a:ext cx="1879383" cy="61555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en-US" sz="1700" dirty="0" smtClean="0">
                <a:solidFill>
                  <a:srgbClr val="006699"/>
                </a:solidFill>
                <a:latin typeface="Arial" pitchFamily="34" charset="0"/>
                <a:cs typeface="Arial" pitchFamily="34" charset="0"/>
              </a:rPr>
              <a:t>11 million articles in archive</a:t>
            </a:r>
            <a:endParaRPr lang="en-GB" sz="1700" dirty="0">
              <a:solidFill>
                <a:srgbClr val="006699"/>
              </a:solidFill>
              <a:latin typeface="Arial" pitchFamily="34" charset="0"/>
              <a:cs typeface="Arial" pitchFamily="34" charset="0"/>
            </a:endParaRPr>
          </a:p>
        </p:txBody>
      </p:sp>
      <p:sp>
        <p:nvSpPr>
          <p:cNvPr id="28" name="Text Box 8"/>
          <p:cNvSpPr txBox="1">
            <a:spLocks noChangeArrowheads="1"/>
          </p:cNvSpPr>
          <p:nvPr/>
        </p:nvSpPr>
        <p:spPr bwMode="auto">
          <a:xfrm>
            <a:off x="3245451" y="1556792"/>
            <a:ext cx="2334661" cy="61555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700" dirty="0" smtClean="0">
                <a:solidFill>
                  <a:srgbClr val="006699"/>
                </a:solidFill>
                <a:latin typeface="Arial" pitchFamily="34" charset="0"/>
                <a:cs typeface="Arial" pitchFamily="34" charset="0"/>
              </a:rPr>
              <a:t>30-60% rejected by &gt; 7,000 editors</a:t>
            </a:r>
            <a:endParaRPr lang="en-GB" sz="1700" dirty="0">
              <a:solidFill>
                <a:srgbClr val="006699"/>
              </a:solidFill>
              <a:latin typeface="Arial" pitchFamily="34" charset="0"/>
              <a:cs typeface="Arial" pitchFamily="34" charset="0"/>
            </a:endParaRPr>
          </a:p>
        </p:txBody>
      </p:sp>
      <p:sp>
        <p:nvSpPr>
          <p:cNvPr id="29" name="Text Box 8"/>
          <p:cNvSpPr txBox="1">
            <a:spLocks noChangeArrowheads="1"/>
          </p:cNvSpPr>
          <p:nvPr/>
        </p:nvSpPr>
        <p:spPr bwMode="auto">
          <a:xfrm>
            <a:off x="5436096" y="2741439"/>
            <a:ext cx="1849761" cy="61555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700" dirty="0" smtClean="0">
                <a:solidFill>
                  <a:srgbClr val="006699"/>
                </a:solidFill>
                <a:latin typeface="Arial" pitchFamily="34" charset="0"/>
                <a:cs typeface="Arial" pitchFamily="34" charset="0"/>
              </a:rPr>
              <a:t>500,000+ reviewers</a:t>
            </a:r>
            <a:endParaRPr lang="en-GB" sz="1700" dirty="0">
              <a:solidFill>
                <a:srgbClr val="006699"/>
              </a:solidFill>
              <a:latin typeface="Arial" pitchFamily="34" charset="0"/>
              <a:cs typeface="Arial" pitchFamily="34" charset="0"/>
            </a:endParaRPr>
          </a:p>
        </p:txBody>
      </p:sp>
      <p:sp>
        <p:nvSpPr>
          <p:cNvPr id="31" name="Text Box 8"/>
          <p:cNvSpPr txBox="1">
            <a:spLocks noChangeArrowheads="1"/>
          </p:cNvSpPr>
          <p:nvPr/>
        </p:nvSpPr>
        <p:spPr bwMode="auto">
          <a:xfrm>
            <a:off x="5427888" y="4320911"/>
            <a:ext cx="1849761" cy="61555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700" dirty="0" smtClean="0">
                <a:solidFill>
                  <a:srgbClr val="006699"/>
                </a:solidFill>
                <a:latin typeface="Arial" pitchFamily="34" charset="0"/>
                <a:cs typeface="Arial" pitchFamily="34" charset="0"/>
              </a:rPr>
              <a:t>Nearly ½ million articles accepted</a:t>
            </a:r>
            <a:endParaRPr lang="en-GB" sz="1700" dirty="0">
              <a:solidFill>
                <a:srgbClr val="006699"/>
              </a:solidFill>
              <a:latin typeface="Arial" pitchFamily="34" charset="0"/>
              <a:cs typeface="Arial" pitchFamily="34" charset="0"/>
            </a:endParaRPr>
          </a:p>
        </p:txBody>
      </p:sp>
      <p:sp>
        <p:nvSpPr>
          <p:cNvPr id="32" name="Text Box 8"/>
          <p:cNvSpPr txBox="1">
            <a:spLocks noChangeArrowheads="1"/>
          </p:cNvSpPr>
          <p:nvPr/>
        </p:nvSpPr>
        <p:spPr bwMode="auto">
          <a:xfrm>
            <a:off x="3419873" y="5379066"/>
            <a:ext cx="2038670" cy="61555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700" dirty="0" smtClean="0">
                <a:solidFill>
                  <a:srgbClr val="006699"/>
                </a:solidFill>
                <a:latin typeface="Arial" pitchFamily="34" charset="0"/>
                <a:cs typeface="Arial" pitchFamily="34" charset="0"/>
              </a:rPr>
              <a:t>9.8 million articles available</a:t>
            </a:r>
            <a:endParaRPr lang="en-GB" sz="1700" dirty="0">
              <a:solidFill>
                <a:srgbClr val="006699"/>
              </a:solidFill>
              <a:latin typeface="Arial" pitchFamily="34" charset="0"/>
              <a:cs typeface="Arial" pitchFamily="34" charset="0"/>
            </a:endParaRPr>
          </a:p>
        </p:txBody>
      </p:sp>
      <p:sp>
        <p:nvSpPr>
          <p:cNvPr id="34" name="Text Box 8"/>
          <p:cNvSpPr txBox="1">
            <a:spLocks noChangeArrowheads="1"/>
          </p:cNvSpPr>
          <p:nvPr/>
        </p:nvSpPr>
        <p:spPr bwMode="auto">
          <a:xfrm>
            <a:off x="1460845" y="4149080"/>
            <a:ext cx="2038670" cy="113877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700" dirty="0" smtClean="0">
                <a:solidFill>
                  <a:srgbClr val="006699"/>
                </a:solidFill>
                <a:latin typeface="Arial" pitchFamily="34" charset="0"/>
                <a:cs typeface="Arial" pitchFamily="34" charset="0"/>
              </a:rPr>
              <a:t>&gt;480 million downloads by &gt;30 million researchers in &gt;180 countries!</a:t>
            </a:r>
            <a:endParaRPr lang="en-GB" sz="1700" dirty="0">
              <a:solidFill>
                <a:srgbClr val="006699"/>
              </a:solidFill>
              <a:latin typeface="Arial" pitchFamily="34" charset="0"/>
              <a:cs typeface="Arial" pitchFamily="34" charset="0"/>
            </a:endParaRPr>
          </a:p>
        </p:txBody>
      </p:sp>
    </p:spTree>
    <p:extLst>
      <p:ext uri="{BB962C8B-B14F-4D97-AF65-F5344CB8AC3E}">
        <p14:creationId xmlns:p14="http://schemas.microsoft.com/office/powerpoint/2010/main" val="428042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1" grpId="0" animBg="1"/>
      <p:bldP spid="32" grpId="0" animBg="1"/>
      <p:bldP spid="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850817149"/>
              </p:ext>
            </p:extLst>
          </p:nvPr>
        </p:nvGraphicFramePr>
        <p:xfrm>
          <a:off x="323528" y="1988840"/>
          <a:ext cx="8568952" cy="352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555" name="Rectangle 2"/>
          <p:cNvSpPr>
            <a:spLocks noGrp="1" noChangeArrowheads="1"/>
          </p:cNvSpPr>
          <p:nvPr>
            <p:ph type="title"/>
          </p:nvPr>
        </p:nvSpPr>
        <p:spPr>
          <a:xfrm>
            <a:off x="457200" y="304800"/>
            <a:ext cx="8229600" cy="1143000"/>
          </a:xfrm>
        </p:spPr>
        <p:txBody>
          <a:bodyPr/>
          <a:lstStyle/>
          <a:p>
            <a:pPr eaLnBrk="1" hangingPunct="1"/>
            <a:r>
              <a:rPr lang="en-US" sz="3200" b="1" smtClean="0">
                <a:solidFill>
                  <a:srgbClr val="5D9A3C"/>
                </a:solidFill>
                <a:latin typeface="Arial" pitchFamily="34" charset="0"/>
                <a:cs typeface="Arial" pitchFamily="34" charset="0"/>
              </a:rPr>
              <a:t>Plagiarism Detection</a:t>
            </a:r>
            <a:endParaRPr lang="en-GB" sz="3200" b="1" smtClean="0">
              <a:solidFill>
                <a:srgbClr val="5D9A3C"/>
              </a:solidFill>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pPr>
              <a:defRPr/>
            </a:pPr>
            <a:fld id="{43CB8452-A494-4469-B74E-03F8B4CEF41A}" type="slidenum">
              <a:rPr lang="en-GB" smtClean="0">
                <a:solidFill>
                  <a:prstClr val="black">
                    <a:tint val="75000"/>
                  </a:prstClr>
                </a:solidFill>
              </a:rPr>
              <a:pPr>
                <a:defRPr/>
              </a:pPr>
              <a:t>50</a:t>
            </a:fld>
            <a:endParaRPr lang="en-GB" dirty="0">
              <a:solidFill>
                <a:prstClr val="black">
                  <a:tint val="75000"/>
                </a:prstClr>
              </a:solidFill>
            </a:endParaRPr>
          </a:p>
        </p:txBody>
      </p:sp>
      <p:pic>
        <p:nvPicPr>
          <p:cNvPr id="23557" name="Picture 8" descr="logo.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5463" y="141288"/>
            <a:ext cx="20891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081759" y="1484784"/>
            <a:ext cx="3146425" cy="369887"/>
          </a:xfrm>
          <a:prstGeom prst="rect">
            <a:avLst/>
          </a:prstGeom>
          <a:noFill/>
        </p:spPr>
        <p:style>
          <a:lnRef idx="2">
            <a:schemeClr val="accent1"/>
          </a:lnRef>
          <a:fillRef idx="1">
            <a:schemeClr val="lt1"/>
          </a:fillRef>
          <a:effectRef idx="0">
            <a:schemeClr val="accent1"/>
          </a:effectRef>
          <a:fontRef idx="minor">
            <a:schemeClr val="dk1"/>
          </a:fontRef>
        </p:style>
        <p:txBody>
          <a:bodyPr wrap="none">
            <a:spAutoFit/>
          </a:bodyPr>
          <a:lstStyle/>
          <a:p>
            <a:pPr algn="ctr">
              <a:defRPr/>
            </a:pPr>
            <a:r>
              <a:rPr lang="en-US" dirty="0">
                <a:solidFill>
                  <a:srgbClr val="006699"/>
                </a:solidFill>
                <a:latin typeface="Arial" pitchFamily="34" charset="0"/>
                <a:cs typeface="Arial" pitchFamily="34" charset="0"/>
              </a:rPr>
              <a:t>Cross Check Initiative (2009)</a:t>
            </a:r>
            <a:endParaRPr lang="en-US" dirty="0">
              <a:solidFill>
                <a:prstClr val="black"/>
              </a:solidFill>
            </a:endParaRPr>
          </a:p>
        </p:txBody>
      </p:sp>
      <p:pic>
        <p:nvPicPr>
          <p:cNvPr id="23559" name="Picture 1"/>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837037" y="5666953"/>
            <a:ext cx="17430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799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pPr>
              <a:defRPr/>
            </a:pPr>
            <a:fld id="{0BDF6CA9-E039-4CC0-AAB7-800425AFDF0C}" type="slidenum">
              <a:rPr lang="zh-CN" altLang="en-GB"/>
              <a:pPr>
                <a:defRPr/>
              </a:pPr>
              <a:t>51</a:t>
            </a:fld>
            <a:endParaRPr lang="en-GB" altLang="zh-CN" dirty="0"/>
          </a:p>
        </p:txBody>
      </p:sp>
      <p:pic>
        <p:nvPicPr>
          <p:cNvPr id="573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341438"/>
            <a:ext cx="7524750" cy="5491162"/>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57348" name="Line 3"/>
          <p:cNvSpPr>
            <a:spLocks noChangeShapeType="1"/>
          </p:cNvSpPr>
          <p:nvPr/>
        </p:nvSpPr>
        <p:spPr bwMode="auto">
          <a:xfrm>
            <a:off x="107950" y="2535238"/>
            <a:ext cx="4579938"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49" name="Line 4"/>
          <p:cNvSpPr>
            <a:spLocks noChangeShapeType="1"/>
          </p:cNvSpPr>
          <p:nvPr/>
        </p:nvSpPr>
        <p:spPr bwMode="auto">
          <a:xfrm>
            <a:off x="323850" y="5430838"/>
            <a:ext cx="2376488"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0" name="Line 5"/>
          <p:cNvSpPr>
            <a:spLocks noChangeShapeType="1"/>
          </p:cNvSpPr>
          <p:nvPr/>
        </p:nvSpPr>
        <p:spPr bwMode="auto">
          <a:xfrm>
            <a:off x="3621088" y="5214938"/>
            <a:ext cx="1008062"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1" name="Rectangle 6"/>
          <p:cNvSpPr>
            <a:spLocks noChangeArrowheads="1"/>
          </p:cNvSpPr>
          <p:nvPr/>
        </p:nvSpPr>
        <p:spPr bwMode="auto">
          <a:xfrm>
            <a:off x="158750" y="2679700"/>
            <a:ext cx="4514850" cy="317500"/>
          </a:xfrm>
          <a:prstGeom prst="rect">
            <a:avLst/>
          </a:prstGeom>
          <a:solidFill>
            <a:schemeClr val="bg2"/>
          </a:solidFill>
          <a:ln w="9525">
            <a:solidFill>
              <a:schemeClr val="tx1"/>
            </a:solidFill>
            <a:miter lim="800000"/>
            <a:headEnd/>
            <a:tailEnd/>
          </a:ln>
        </p:spPr>
        <p:txBody>
          <a:bodyPr wrap="none" anchor="ctr"/>
          <a:lstStyle/>
          <a:p>
            <a:pPr algn="ctr"/>
            <a:endParaRPr lang="en-US"/>
          </a:p>
        </p:txBody>
      </p:sp>
      <p:pic>
        <p:nvPicPr>
          <p:cNvPr id="5735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747464"/>
            <a:ext cx="4465637" cy="5445125"/>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57353" name="Line 8"/>
          <p:cNvSpPr>
            <a:spLocks noChangeShapeType="1"/>
          </p:cNvSpPr>
          <p:nvPr/>
        </p:nvSpPr>
        <p:spPr bwMode="auto">
          <a:xfrm>
            <a:off x="900113" y="4913313"/>
            <a:ext cx="3671887"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4" name="Oval 9"/>
          <p:cNvSpPr>
            <a:spLocks noChangeArrowheads="1"/>
          </p:cNvSpPr>
          <p:nvPr/>
        </p:nvSpPr>
        <p:spPr bwMode="auto">
          <a:xfrm>
            <a:off x="0" y="1773238"/>
            <a:ext cx="1331913" cy="43180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57355" name="Line 10"/>
          <p:cNvSpPr>
            <a:spLocks noChangeShapeType="1"/>
          </p:cNvSpPr>
          <p:nvPr/>
        </p:nvSpPr>
        <p:spPr bwMode="auto">
          <a:xfrm>
            <a:off x="323850" y="6064250"/>
            <a:ext cx="4579938"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6" name="Text Box 11"/>
          <p:cNvSpPr txBox="1">
            <a:spLocks noChangeArrowheads="1"/>
          </p:cNvSpPr>
          <p:nvPr/>
        </p:nvSpPr>
        <p:spPr bwMode="auto">
          <a:xfrm>
            <a:off x="352425" y="5329238"/>
            <a:ext cx="8424863" cy="1196975"/>
          </a:xfrm>
          <a:prstGeom prst="rect">
            <a:avLst/>
          </a:prstGeom>
          <a:solidFill>
            <a:srgbClr val="FFFF99"/>
          </a:solidFill>
          <a:ln w="9525">
            <a:solidFill>
              <a:srgbClr val="FF9900"/>
            </a:solidFill>
            <a:miter lim="800000"/>
            <a:headEnd/>
            <a:tailEnd/>
          </a:ln>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spcBef>
                <a:spcPct val="50000"/>
              </a:spcBef>
            </a:pPr>
            <a:r>
              <a:rPr lang="en-US" altLang="zh-CN" dirty="0">
                <a:solidFill>
                  <a:srgbClr val="FF3300"/>
                </a:solidFill>
                <a:latin typeface="Arial Narrow" pitchFamily="34" charset="0"/>
                <a:ea typeface="宋体" pitchFamily="2" charset="-122"/>
              </a:rPr>
              <a:t>The article of which the authors committed plagiarism: it won’t be removed from </a:t>
            </a:r>
            <a:r>
              <a:rPr lang="en-US" altLang="zh-CN" dirty="0" err="1">
                <a:solidFill>
                  <a:srgbClr val="FF3300"/>
                </a:solidFill>
                <a:latin typeface="Arial Narrow" pitchFamily="34" charset="0"/>
                <a:ea typeface="宋体" pitchFamily="2" charset="-122"/>
              </a:rPr>
              <a:t>ScienceDirect</a:t>
            </a:r>
            <a:r>
              <a:rPr lang="en-US" altLang="zh-CN" dirty="0">
                <a:solidFill>
                  <a:srgbClr val="FF3300"/>
                </a:solidFill>
                <a:latin typeface="Arial Narrow" pitchFamily="34" charset="0"/>
                <a:ea typeface="宋体" pitchFamily="2" charset="-122"/>
              </a:rPr>
              <a:t>. Everybody who downloads it will see the reason of retraction…</a:t>
            </a:r>
          </a:p>
        </p:txBody>
      </p:sp>
      <p:pic>
        <p:nvPicPr>
          <p:cNvPr id="5735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25" y="130175"/>
            <a:ext cx="26733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277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67544" y="2614600"/>
            <a:ext cx="7992888" cy="17851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fontAlgn="auto">
              <a:spcBef>
                <a:spcPts val="0"/>
              </a:spcBef>
              <a:spcAft>
                <a:spcPts val="0"/>
              </a:spcAft>
            </a:pPr>
            <a:r>
              <a:rPr lang="en-GB" sz="3600" b="1" dirty="0" smtClean="0">
                <a:solidFill>
                  <a:srgbClr val="5D9A3C"/>
                </a:solidFill>
                <a:latin typeface="Arial" pitchFamily="34" charset="0"/>
                <a:cs typeface="Arial" pitchFamily="34" charset="0"/>
              </a:rPr>
              <a:t>‘How To Get Published’</a:t>
            </a:r>
          </a:p>
          <a:p>
            <a:pPr marL="0" lvl="2" algn="ctr" fontAlgn="auto">
              <a:spcBef>
                <a:spcPts val="0"/>
              </a:spcBef>
              <a:spcAft>
                <a:spcPts val="0"/>
              </a:spcAft>
            </a:pPr>
            <a:r>
              <a:rPr lang="en-GB" sz="2800" b="1" smtClean="0">
                <a:solidFill>
                  <a:srgbClr val="07779D"/>
                </a:solidFill>
                <a:latin typeface="Arial" pitchFamily="34" charset="0"/>
                <a:cs typeface="Arial" pitchFamily="34" charset="0"/>
              </a:rPr>
              <a:t>Reviewing</a:t>
            </a:r>
            <a:endParaRPr lang="en-GB" sz="2800" b="1" dirty="0">
              <a:solidFill>
                <a:srgbClr val="07779D"/>
              </a:solidFill>
              <a:latin typeface="Arial" pitchFamily="34" charset="0"/>
              <a:cs typeface="Arial" pitchFamily="34" charset="0"/>
            </a:endParaRPr>
          </a:p>
          <a:p>
            <a:pPr algn="ctr" fontAlgn="auto">
              <a:spcBef>
                <a:spcPts val="0"/>
              </a:spcBef>
              <a:spcAft>
                <a:spcPts val="0"/>
              </a:spcAft>
            </a:pPr>
            <a:endParaRPr lang="en-GB" sz="2800" b="1" dirty="0" smtClean="0">
              <a:solidFill>
                <a:srgbClr val="006699"/>
              </a:solidFill>
              <a:latin typeface="Arial" pitchFamily="34" charset="0"/>
              <a:cs typeface="Arial" pitchFamily="34" charset="0"/>
            </a:endParaRPr>
          </a:p>
          <a:p>
            <a:pPr fontAlgn="auto">
              <a:spcBef>
                <a:spcPts val="0"/>
              </a:spcBef>
              <a:spcAft>
                <a:spcPts val="0"/>
              </a:spcAft>
            </a:pPr>
            <a:endParaRPr lang="en-GB" dirty="0" smtClean="0">
              <a:solidFill>
                <a:srgbClr val="006699"/>
              </a:solidFill>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226E72EA-ABB5-4628-ABFB-C9FD4CF0454F}" type="slidenum">
              <a:rPr lang="en-GB" smtClean="0">
                <a:solidFill>
                  <a:prstClr val="black">
                    <a:tint val="75000"/>
                  </a:prstClr>
                </a:solidFill>
              </a:rPr>
              <a:pPr/>
              <a:t>52</a:t>
            </a:fld>
            <a:endParaRPr lang="en-GB" dirty="0">
              <a:solidFill>
                <a:prstClr val="black">
                  <a:tint val="75000"/>
                </a:prstClr>
              </a:solidFill>
            </a:endParaRPr>
          </a:p>
        </p:txBody>
      </p:sp>
    </p:spTree>
    <p:extLst>
      <p:ext uri="{BB962C8B-B14F-4D97-AF65-F5344CB8AC3E}">
        <p14:creationId xmlns:p14="http://schemas.microsoft.com/office/powerpoint/2010/main" val="7598375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616573390"/>
              </p:ext>
            </p:extLst>
          </p:nvPr>
        </p:nvGraphicFramePr>
        <p:xfrm>
          <a:off x="1115616" y="1700808"/>
          <a:ext cx="6810051"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19" name="Picture 6" descr="logo.png"/>
          <p:cNvPicPr>
            <a:picLocks noChangeAspect="1"/>
          </p:cNvPicPr>
          <p:nvPr/>
        </p:nvPicPr>
        <p:blipFill>
          <a:blip r:embed="rId8"/>
          <a:srcRect/>
          <a:stretch>
            <a:fillRect/>
          </a:stretch>
        </p:blipFill>
        <p:spPr bwMode="auto">
          <a:xfrm>
            <a:off x="6875463" y="141288"/>
            <a:ext cx="2089150" cy="695325"/>
          </a:xfrm>
          <a:prstGeom prst="rect">
            <a:avLst/>
          </a:prstGeom>
          <a:noFill/>
          <a:ln w="9525">
            <a:noFill/>
            <a:miter lim="800000"/>
            <a:headEnd/>
            <a:tailEnd/>
          </a:ln>
        </p:spPr>
      </p:pic>
      <p:sp>
        <p:nvSpPr>
          <p:cNvPr id="7" name="Rectangle 2"/>
          <p:cNvSpPr txBox="1">
            <a:spLocks noChangeArrowheads="1"/>
          </p:cNvSpPr>
          <p:nvPr/>
        </p:nvSpPr>
        <p:spPr bwMode="auto">
          <a:xfrm>
            <a:off x="323528" y="727546"/>
            <a:ext cx="8424863" cy="757238"/>
          </a:xfrm>
          <a:prstGeom prst="rect">
            <a:avLst/>
          </a:prstGeom>
          <a:noFill/>
          <a:ln w="9525">
            <a:noFill/>
            <a:miter lim="800000"/>
            <a:headEnd/>
            <a:tailEnd/>
          </a:ln>
        </p:spPr>
        <p:txBody>
          <a:bodyPr anchor="ctr"/>
          <a:lstStyle/>
          <a:p>
            <a:pPr algn="ctr">
              <a:defRPr/>
            </a:pPr>
            <a:r>
              <a:rPr lang="en-GB" sz="3600" b="1" dirty="0">
                <a:solidFill>
                  <a:srgbClr val="5D9A3C"/>
                </a:solidFill>
                <a:cs typeface="Arial" pitchFamily="34" charset="0"/>
              </a:rPr>
              <a:t>Principles </a:t>
            </a:r>
            <a:r>
              <a:rPr lang="en-GB" sz="3600" b="1" dirty="0" smtClean="0">
                <a:solidFill>
                  <a:srgbClr val="5D9A3C"/>
                </a:solidFill>
                <a:cs typeface="Arial" pitchFamily="34" charset="0"/>
              </a:rPr>
              <a:t>of </a:t>
            </a:r>
            <a:r>
              <a:rPr lang="en-GB" sz="3600" b="1" dirty="0">
                <a:solidFill>
                  <a:srgbClr val="5D9A3C"/>
                </a:solidFill>
                <a:cs typeface="Arial" pitchFamily="34" charset="0"/>
              </a:rPr>
              <a:t>Peer Review</a:t>
            </a:r>
            <a:endParaRPr lang="en-GB" sz="3600" b="1" dirty="0">
              <a:solidFill>
                <a:srgbClr val="5D9A3C"/>
              </a:solidFill>
              <a:ea typeface="+mj-ea"/>
              <a:cs typeface="Arial" pitchFamily="34" charset="0"/>
            </a:endParaRPr>
          </a:p>
        </p:txBody>
      </p:sp>
      <p:sp>
        <p:nvSpPr>
          <p:cNvPr id="5" name="Slide Number Placeholder 4"/>
          <p:cNvSpPr>
            <a:spLocks noGrp="1"/>
          </p:cNvSpPr>
          <p:nvPr>
            <p:ph type="sldNum" sz="quarter" idx="12"/>
          </p:nvPr>
        </p:nvSpPr>
        <p:spPr/>
        <p:txBody>
          <a:bodyPr/>
          <a:lstStyle/>
          <a:p>
            <a:pPr>
              <a:defRPr/>
            </a:pPr>
            <a:fld id="{429CCB2A-A2CF-48C2-8DE5-307D788BAF05}" type="slidenum">
              <a:rPr lang="en-GB" smtClean="0"/>
              <a:pPr>
                <a:defRPr/>
              </a:pPr>
              <a:t>53</a:t>
            </a:fld>
            <a:endParaRPr lang="en-GB"/>
          </a:p>
        </p:txBody>
      </p:sp>
      <p:sp>
        <p:nvSpPr>
          <p:cNvPr id="8" name="Rectangle 7"/>
          <p:cNvSpPr/>
          <p:nvPr/>
        </p:nvSpPr>
        <p:spPr>
          <a:xfrm>
            <a:off x="1259632" y="3212976"/>
            <a:ext cx="1518314" cy="1062118"/>
          </a:xfrm>
          <a:prstGeom prst="rect">
            <a:avLst/>
          </a:prstGeom>
          <a:blipFill rotWithShape="0">
            <a:blip r:embed="rId9"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7025795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95288" y="917575"/>
            <a:ext cx="8229600" cy="1143000"/>
          </a:xfrm>
        </p:spPr>
        <p:txBody>
          <a:bodyPr/>
          <a:lstStyle/>
          <a:p>
            <a:r>
              <a:rPr lang="en-GB" sz="3600" b="1" smtClean="0">
                <a:solidFill>
                  <a:srgbClr val="5D9A3C"/>
                </a:solidFill>
                <a:latin typeface="Arial" pitchFamily="34" charset="0"/>
                <a:cs typeface="Arial" pitchFamily="34" charset="0"/>
              </a:rPr>
              <a:t>Purpose of Peer Review</a:t>
            </a:r>
            <a:r>
              <a:rPr lang="en-US" b="1" smtClean="0">
                <a:solidFill>
                  <a:srgbClr val="5D9A3C"/>
                </a:solidFill>
                <a:cs typeface="Arial" pitchFamily="34" charset="0"/>
              </a:rPr>
              <a:t/>
            </a:r>
            <a:br>
              <a:rPr lang="en-US" b="1" smtClean="0">
                <a:solidFill>
                  <a:srgbClr val="5D9A3C"/>
                </a:solidFill>
                <a:cs typeface="Arial" pitchFamily="34" charset="0"/>
              </a:rPr>
            </a:br>
            <a:endParaRPr lang="en-GB" smtClean="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37961727"/>
              </p:ext>
            </p:extLst>
          </p:nvPr>
        </p:nvGraphicFramePr>
        <p:xfrm>
          <a:off x="-108520" y="1556792"/>
          <a:ext cx="9073008" cy="4751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4" name="Picture 6" descr="logo.png"/>
          <p:cNvPicPr>
            <a:picLocks noChangeAspect="1"/>
          </p:cNvPicPr>
          <p:nvPr/>
        </p:nvPicPr>
        <p:blipFill>
          <a:blip r:embed="rId8"/>
          <a:srcRect/>
          <a:stretch>
            <a:fillRect/>
          </a:stretch>
        </p:blipFill>
        <p:spPr bwMode="auto">
          <a:xfrm>
            <a:off x="6876256" y="188640"/>
            <a:ext cx="2089150" cy="6953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429CCB2A-A2CF-48C2-8DE5-307D788BAF05}" type="slidenum">
              <a:rPr lang="en-GB" smtClean="0"/>
              <a:pPr>
                <a:defRPr/>
              </a:pPr>
              <a:t>54</a:t>
            </a:fld>
            <a:endParaRPr lang="en-GB"/>
          </a:p>
        </p:txBody>
      </p:sp>
    </p:spTree>
    <p:extLst>
      <p:ext uri="{BB962C8B-B14F-4D97-AF65-F5344CB8AC3E}">
        <p14:creationId xmlns:p14="http://schemas.microsoft.com/office/powerpoint/2010/main" val="36205324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8"/>
          <p:cNvSpPr>
            <a:spLocks noGrp="1"/>
          </p:cNvSpPr>
          <p:nvPr>
            <p:ph type="title"/>
          </p:nvPr>
        </p:nvSpPr>
        <p:spPr>
          <a:xfrm>
            <a:off x="457200" y="764704"/>
            <a:ext cx="8229600" cy="792162"/>
          </a:xfrm>
        </p:spPr>
        <p:txBody>
          <a:bodyPr/>
          <a:lstStyle/>
          <a:p>
            <a:pPr eaLnBrk="1" hangingPunct="1"/>
            <a:r>
              <a:rPr lang="en-GB" altLang="zh-CN" sz="3600" b="1" dirty="0" smtClean="0">
                <a:solidFill>
                  <a:srgbClr val="5D9A3C"/>
                </a:solidFill>
                <a:latin typeface="Arial" pitchFamily="34" charset="0"/>
                <a:cs typeface="Arial" pitchFamily="34" charset="0"/>
              </a:rPr>
              <a:t>Role of Reviewer and tasks</a:t>
            </a:r>
            <a:endParaRPr lang="en-GB" sz="3600" b="1" dirty="0" smtClean="0">
              <a:solidFill>
                <a:srgbClr val="5D9A3C"/>
              </a:solidFill>
              <a:latin typeface="Arial" pitchFamily="34" charset="0"/>
              <a:ea typeface="宋体"/>
              <a:cs typeface="Arial"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13307900"/>
              </p:ext>
            </p:extLst>
          </p:nvPr>
        </p:nvGraphicFramePr>
        <p:xfrm>
          <a:off x="1259632" y="1628800"/>
          <a:ext cx="864096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364" name="Picture 4" descr="logo.png"/>
          <p:cNvPicPr>
            <a:picLocks noChangeAspect="1"/>
          </p:cNvPicPr>
          <p:nvPr/>
        </p:nvPicPr>
        <p:blipFill>
          <a:blip r:embed="rId8"/>
          <a:srcRect/>
          <a:stretch>
            <a:fillRect/>
          </a:stretch>
        </p:blipFill>
        <p:spPr bwMode="auto">
          <a:xfrm>
            <a:off x="6875463" y="141288"/>
            <a:ext cx="2089150" cy="6953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429CCB2A-A2CF-48C2-8DE5-307D788BAF05}" type="slidenum">
              <a:rPr lang="en-GB" smtClean="0"/>
              <a:pPr>
                <a:defRPr/>
              </a:pPr>
              <a:t>55</a:t>
            </a:fld>
            <a:endParaRPr lang="en-GB"/>
          </a:p>
        </p:txBody>
      </p:sp>
    </p:spTree>
    <p:extLst>
      <p:ext uri="{BB962C8B-B14F-4D97-AF65-F5344CB8AC3E}">
        <p14:creationId xmlns:p14="http://schemas.microsoft.com/office/powerpoint/2010/main" val="24786784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8"/>
          <p:cNvSpPr>
            <a:spLocks noGrp="1"/>
          </p:cNvSpPr>
          <p:nvPr>
            <p:ph type="title"/>
          </p:nvPr>
        </p:nvSpPr>
        <p:spPr>
          <a:xfrm>
            <a:off x="457200" y="836613"/>
            <a:ext cx="8229600" cy="792162"/>
          </a:xfrm>
        </p:spPr>
        <p:txBody>
          <a:bodyPr/>
          <a:lstStyle/>
          <a:p>
            <a:pPr eaLnBrk="1" hangingPunct="1"/>
            <a:r>
              <a:rPr lang="en-GB" altLang="zh-CN" sz="3600" b="1" dirty="0" smtClean="0">
                <a:solidFill>
                  <a:srgbClr val="5D9A3C"/>
                </a:solidFill>
                <a:latin typeface="Arial" pitchFamily="34" charset="0"/>
                <a:cs typeface="Arial" pitchFamily="34" charset="0"/>
              </a:rPr>
              <a:t>Issues to </a:t>
            </a:r>
            <a:r>
              <a:rPr lang="en-GB" altLang="zh-CN" sz="3600" b="1" dirty="0">
                <a:solidFill>
                  <a:srgbClr val="5D9A3C"/>
                </a:solidFill>
                <a:latin typeface="Arial" pitchFamily="34" charset="0"/>
                <a:cs typeface="Arial" pitchFamily="34" charset="0"/>
              </a:rPr>
              <a:t>r</a:t>
            </a:r>
            <a:r>
              <a:rPr lang="en-GB" altLang="zh-CN" sz="3600" b="1" dirty="0" smtClean="0">
                <a:solidFill>
                  <a:srgbClr val="5D9A3C"/>
                </a:solidFill>
                <a:latin typeface="Arial" pitchFamily="34" charset="0"/>
                <a:cs typeface="Arial" pitchFamily="34" charset="0"/>
              </a:rPr>
              <a:t>eview as Reviewers</a:t>
            </a:r>
            <a:endParaRPr lang="en-GB" sz="3600" b="1" dirty="0" smtClean="0">
              <a:solidFill>
                <a:srgbClr val="5D9A3C"/>
              </a:solidFill>
              <a:latin typeface="Arial" pitchFamily="34" charset="0"/>
              <a:ea typeface="宋体"/>
              <a:cs typeface="Arial" pitchFamily="34" charset="0"/>
            </a:endParaRPr>
          </a:p>
        </p:txBody>
      </p:sp>
      <p:graphicFrame>
        <p:nvGraphicFramePr>
          <p:cNvPr id="6" name="Content Placeholder 5"/>
          <p:cNvGraphicFramePr>
            <a:graphicFrameLocks noGrp="1"/>
          </p:cNvGraphicFramePr>
          <p:nvPr>
            <p:ph idx="1"/>
          </p:nvPr>
        </p:nvGraphicFramePr>
        <p:xfrm>
          <a:off x="1331640" y="1811827"/>
          <a:ext cx="6624736" cy="3777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4" name="Picture 4" descr="logo.png"/>
          <p:cNvPicPr>
            <a:picLocks noChangeAspect="1"/>
          </p:cNvPicPr>
          <p:nvPr/>
        </p:nvPicPr>
        <p:blipFill>
          <a:blip r:embed="rId8"/>
          <a:srcRect/>
          <a:stretch>
            <a:fillRect/>
          </a:stretch>
        </p:blipFill>
        <p:spPr bwMode="auto">
          <a:xfrm>
            <a:off x="6875463" y="188640"/>
            <a:ext cx="2089150" cy="6953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05C449E2-05DE-4168-8436-3678814A5AB8}" type="slidenum">
              <a:rPr lang="en-GB" smtClean="0">
                <a:solidFill>
                  <a:prstClr val="black">
                    <a:tint val="75000"/>
                  </a:prstClr>
                </a:solidFill>
              </a:rPr>
              <a:pPr>
                <a:defRPr/>
              </a:pPr>
              <a:t>56</a:t>
            </a:fld>
            <a:endParaRPr lang="en-GB" dirty="0">
              <a:solidFill>
                <a:prstClr val="black">
                  <a:tint val="75000"/>
                </a:prstClr>
              </a:solidFill>
            </a:endParaRPr>
          </a:p>
        </p:txBody>
      </p:sp>
    </p:spTree>
    <p:extLst>
      <p:ext uri="{BB962C8B-B14F-4D97-AF65-F5344CB8AC3E}">
        <p14:creationId xmlns:p14="http://schemas.microsoft.com/office/powerpoint/2010/main" val="33722020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p:cNvSpPr>
            <a:spLocks noGrp="1"/>
          </p:cNvSpPr>
          <p:nvPr>
            <p:ph type="title"/>
          </p:nvPr>
        </p:nvSpPr>
        <p:spPr>
          <a:xfrm>
            <a:off x="457200" y="836613"/>
            <a:ext cx="8229600" cy="792162"/>
          </a:xfrm>
        </p:spPr>
        <p:txBody>
          <a:bodyPr/>
          <a:lstStyle/>
          <a:p>
            <a:pPr eaLnBrk="1" hangingPunct="1"/>
            <a:r>
              <a:rPr lang="en-GB" altLang="zh-CN" sz="3600" b="1" dirty="0" smtClean="0">
                <a:solidFill>
                  <a:srgbClr val="5D9A3C"/>
                </a:solidFill>
                <a:latin typeface="Arial" pitchFamily="34" charset="0"/>
                <a:cs typeface="Arial" pitchFamily="34" charset="0"/>
              </a:rPr>
              <a:t>Rejection without </a:t>
            </a:r>
            <a:r>
              <a:rPr lang="en-GB" altLang="zh-CN" sz="3600" b="1" dirty="0">
                <a:solidFill>
                  <a:srgbClr val="5D9A3C"/>
                </a:solidFill>
                <a:latin typeface="Arial" pitchFamily="34" charset="0"/>
                <a:cs typeface="Arial" pitchFamily="34" charset="0"/>
              </a:rPr>
              <a:t>e</a:t>
            </a:r>
            <a:r>
              <a:rPr lang="en-GB" altLang="zh-CN" sz="3600" b="1" dirty="0" smtClean="0">
                <a:solidFill>
                  <a:srgbClr val="5D9A3C"/>
                </a:solidFill>
                <a:latin typeface="Arial" pitchFamily="34" charset="0"/>
                <a:cs typeface="Arial" pitchFamily="34" charset="0"/>
              </a:rPr>
              <a:t>xternal </a:t>
            </a:r>
            <a:r>
              <a:rPr lang="en-GB" altLang="zh-CN" sz="3600" b="1" dirty="0">
                <a:solidFill>
                  <a:srgbClr val="5D9A3C"/>
                </a:solidFill>
                <a:latin typeface="Arial" pitchFamily="34" charset="0"/>
                <a:cs typeface="Arial" pitchFamily="34" charset="0"/>
              </a:rPr>
              <a:t>r</a:t>
            </a:r>
            <a:r>
              <a:rPr lang="en-GB" altLang="zh-CN" sz="3600" b="1" dirty="0" smtClean="0">
                <a:solidFill>
                  <a:srgbClr val="5D9A3C"/>
                </a:solidFill>
                <a:latin typeface="Arial" pitchFamily="34" charset="0"/>
                <a:cs typeface="Arial" pitchFamily="34" charset="0"/>
              </a:rPr>
              <a:t>eview</a:t>
            </a:r>
            <a:endParaRPr lang="en-GB" sz="3600" b="1" dirty="0" smtClean="0">
              <a:solidFill>
                <a:srgbClr val="5D9A3C"/>
              </a:solidFill>
              <a:latin typeface="Arial" pitchFamily="34" charset="0"/>
              <a:ea typeface="宋体"/>
              <a:cs typeface="Arial" pitchFamily="34" charset="0"/>
            </a:endParaRPr>
          </a:p>
        </p:txBody>
      </p:sp>
      <p:pic>
        <p:nvPicPr>
          <p:cNvPr id="14339" name="Picture 4" descr="logo.png"/>
          <p:cNvPicPr>
            <a:picLocks noChangeAspect="1"/>
          </p:cNvPicPr>
          <p:nvPr/>
        </p:nvPicPr>
        <p:blipFill>
          <a:blip r:embed="rId3"/>
          <a:srcRect/>
          <a:stretch>
            <a:fillRect/>
          </a:stretch>
        </p:blipFill>
        <p:spPr bwMode="auto">
          <a:xfrm>
            <a:off x="6875338" y="141288"/>
            <a:ext cx="2089150" cy="695325"/>
          </a:xfrm>
          <a:prstGeom prst="rect">
            <a:avLst/>
          </a:prstGeom>
          <a:noFill/>
          <a:ln w="9525">
            <a:noFill/>
            <a:miter lim="800000"/>
            <a:headEnd/>
            <a:tailEnd/>
          </a:ln>
        </p:spPr>
      </p:pic>
      <p:graphicFrame>
        <p:nvGraphicFramePr>
          <p:cNvPr id="13" name="Diagram 12"/>
          <p:cNvGraphicFramePr/>
          <p:nvPr>
            <p:extLst>
              <p:ext uri="{D42A27DB-BD31-4B8C-83A1-F6EECF244321}">
                <p14:modId xmlns:p14="http://schemas.microsoft.com/office/powerpoint/2010/main" val="2815699300"/>
              </p:ext>
            </p:extLst>
          </p:nvPr>
        </p:nvGraphicFramePr>
        <p:xfrm>
          <a:off x="539552" y="1700808"/>
          <a:ext cx="8136904" cy="1224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p:cNvGraphicFramePr/>
          <p:nvPr>
            <p:extLst>
              <p:ext uri="{D42A27DB-BD31-4B8C-83A1-F6EECF244321}">
                <p14:modId xmlns:p14="http://schemas.microsoft.com/office/powerpoint/2010/main" val="2760349317"/>
              </p:ext>
            </p:extLst>
          </p:nvPr>
        </p:nvGraphicFramePr>
        <p:xfrm>
          <a:off x="592138" y="3152774"/>
          <a:ext cx="8053387" cy="286851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Slide Number Placeholder 5"/>
          <p:cNvSpPr>
            <a:spLocks noGrp="1"/>
          </p:cNvSpPr>
          <p:nvPr>
            <p:ph type="sldNum" sz="quarter" idx="12"/>
          </p:nvPr>
        </p:nvSpPr>
        <p:spPr/>
        <p:txBody>
          <a:bodyPr/>
          <a:lstStyle/>
          <a:p>
            <a:pPr>
              <a:defRPr/>
            </a:pPr>
            <a:fld id="{05C449E2-05DE-4168-8436-3678814A5AB8}" type="slidenum">
              <a:rPr lang="en-GB" smtClean="0">
                <a:solidFill>
                  <a:prstClr val="black">
                    <a:tint val="75000"/>
                  </a:prstClr>
                </a:solidFill>
              </a:rPr>
              <a:pPr>
                <a:defRPr/>
              </a:pPr>
              <a:t>57</a:t>
            </a:fld>
            <a:endParaRPr lang="en-GB">
              <a:solidFill>
                <a:prstClr val="black">
                  <a:tint val="75000"/>
                </a:prstClr>
              </a:solidFill>
            </a:endParaRPr>
          </a:p>
        </p:txBody>
      </p:sp>
    </p:spTree>
    <p:extLst>
      <p:ext uri="{BB962C8B-B14F-4D97-AF65-F5344CB8AC3E}">
        <p14:creationId xmlns:p14="http://schemas.microsoft.com/office/powerpoint/2010/main" val="35963868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8"/>
          <p:cNvSpPr>
            <a:spLocks noGrp="1"/>
          </p:cNvSpPr>
          <p:nvPr>
            <p:ph type="title"/>
          </p:nvPr>
        </p:nvSpPr>
        <p:spPr/>
        <p:txBody>
          <a:bodyPr/>
          <a:lstStyle/>
          <a:p>
            <a:pPr eaLnBrk="1" hangingPunct="1"/>
            <a:r>
              <a:rPr lang="en-GB" altLang="zh-CN" sz="3600" b="1" dirty="0" smtClean="0">
                <a:solidFill>
                  <a:srgbClr val="5D9A3C"/>
                </a:solidFill>
                <a:latin typeface="Arial" pitchFamily="34" charset="0"/>
                <a:cs typeface="Arial" pitchFamily="34" charset="0"/>
              </a:rPr>
              <a:t>Review Process (I)</a:t>
            </a:r>
            <a:endParaRPr lang="en-GB" sz="3600" b="1" dirty="0" smtClean="0">
              <a:solidFill>
                <a:srgbClr val="5D9A3C"/>
              </a:solidFill>
              <a:latin typeface="Arial" pitchFamily="34" charset="0"/>
              <a:ea typeface="宋体"/>
              <a:cs typeface="Arial" pitchFamily="34" charset="0"/>
            </a:endParaRPr>
          </a:p>
        </p:txBody>
      </p:sp>
      <p:graphicFrame>
        <p:nvGraphicFramePr>
          <p:cNvPr id="23" name="Content Placeholder 22"/>
          <p:cNvGraphicFramePr>
            <a:graphicFrameLocks noGrp="1"/>
          </p:cNvGraphicFramePr>
          <p:nvPr>
            <p:ph idx="1"/>
            <p:extLst>
              <p:ext uri="{D42A27DB-BD31-4B8C-83A1-F6EECF244321}">
                <p14:modId xmlns:p14="http://schemas.microsoft.com/office/powerpoint/2010/main" val="2296953997"/>
              </p:ext>
            </p:extLst>
          </p:nvPr>
        </p:nvGraphicFramePr>
        <p:xfrm>
          <a:off x="323528" y="1268760"/>
          <a:ext cx="8363272"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363" name="Picture 4" descr="logo.png"/>
          <p:cNvPicPr>
            <a:picLocks noChangeAspect="1"/>
          </p:cNvPicPr>
          <p:nvPr/>
        </p:nvPicPr>
        <p:blipFill>
          <a:blip r:embed="rId8"/>
          <a:srcRect/>
          <a:stretch>
            <a:fillRect/>
          </a:stretch>
        </p:blipFill>
        <p:spPr bwMode="auto">
          <a:xfrm>
            <a:off x="6875463" y="141288"/>
            <a:ext cx="2089150" cy="6953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05C449E2-05DE-4168-8436-3678814A5AB8}" type="slidenum">
              <a:rPr lang="en-GB" smtClean="0">
                <a:solidFill>
                  <a:prstClr val="black">
                    <a:tint val="75000"/>
                  </a:prstClr>
                </a:solidFill>
              </a:rPr>
              <a:pPr>
                <a:defRPr/>
              </a:pPr>
              <a:t>58</a:t>
            </a:fld>
            <a:endParaRPr lang="en-GB">
              <a:solidFill>
                <a:prstClr val="black">
                  <a:tint val="75000"/>
                </a:prstClr>
              </a:solidFill>
            </a:endParaRPr>
          </a:p>
        </p:txBody>
      </p:sp>
    </p:spTree>
    <p:extLst>
      <p:ext uri="{BB962C8B-B14F-4D97-AF65-F5344CB8AC3E}">
        <p14:creationId xmlns:p14="http://schemas.microsoft.com/office/powerpoint/2010/main" val="32119903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8"/>
          <p:cNvSpPr>
            <a:spLocks noGrp="1"/>
          </p:cNvSpPr>
          <p:nvPr>
            <p:ph type="title"/>
          </p:nvPr>
        </p:nvSpPr>
        <p:spPr/>
        <p:txBody>
          <a:bodyPr/>
          <a:lstStyle/>
          <a:p>
            <a:pPr eaLnBrk="1" hangingPunct="1"/>
            <a:r>
              <a:rPr lang="en-GB" altLang="zh-CN" sz="3600" b="1" dirty="0" smtClean="0">
                <a:solidFill>
                  <a:srgbClr val="5D9A3C"/>
                </a:solidFill>
                <a:latin typeface="Arial" pitchFamily="34" charset="0"/>
                <a:cs typeface="Arial" pitchFamily="34" charset="0"/>
              </a:rPr>
              <a:t>Review Process (II)</a:t>
            </a:r>
            <a:endParaRPr lang="en-GB" sz="3600" b="1" dirty="0" smtClean="0">
              <a:solidFill>
                <a:srgbClr val="5D9A3C"/>
              </a:solidFill>
              <a:latin typeface="Arial" pitchFamily="34" charset="0"/>
              <a:ea typeface="宋体"/>
              <a:cs typeface="Arial" pitchFamily="34" charset="0"/>
            </a:endParaRPr>
          </a:p>
        </p:txBody>
      </p:sp>
      <p:pic>
        <p:nvPicPr>
          <p:cNvPr id="16387" name="Picture 4" descr="logo.png"/>
          <p:cNvPicPr>
            <a:picLocks noChangeAspect="1"/>
          </p:cNvPicPr>
          <p:nvPr/>
        </p:nvPicPr>
        <p:blipFill>
          <a:blip r:embed="rId3"/>
          <a:srcRect/>
          <a:stretch>
            <a:fillRect/>
          </a:stretch>
        </p:blipFill>
        <p:spPr bwMode="auto">
          <a:xfrm>
            <a:off x="6875463" y="141288"/>
            <a:ext cx="2089150" cy="695325"/>
          </a:xfrm>
          <a:prstGeom prst="rect">
            <a:avLst/>
          </a:prstGeom>
          <a:noFill/>
          <a:ln w="9525">
            <a:noFill/>
            <a:miter lim="800000"/>
            <a:headEnd/>
            <a:tailEnd/>
          </a:ln>
        </p:spPr>
      </p:pic>
      <p:graphicFrame>
        <p:nvGraphicFramePr>
          <p:cNvPr id="18" name="Content Placeholder 22"/>
          <p:cNvGraphicFramePr>
            <a:graphicFrameLocks noGrp="1"/>
          </p:cNvGraphicFramePr>
          <p:nvPr>
            <p:ph idx="1"/>
            <p:extLst>
              <p:ext uri="{D42A27DB-BD31-4B8C-83A1-F6EECF244321}">
                <p14:modId xmlns:p14="http://schemas.microsoft.com/office/powerpoint/2010/main" val="2251205516"/>
              </p:ext>
            </p:extLst>
          </p:nvPr>
        </p:nvGraphicFramePr>
        <p:xfrm>
          <a:off x="611560" y="1412776"/>
          <a:ext cx="7848872" cy="4316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p:cNvSpPr>
            <a:spLocks noGrp="1"/>
          </p:cNvSpPr>
          <p:nvPr>
            <p:ph type="sldNum" sz="quarter" idx="12"/>
          </p:nvPr>
        </p:nvSpPr>
        <p:spPr/>
        <p:txBody>
          <a:bodyPr/>
          <a:lstStyle/>
          <a:p>
            <a:pPr>
              <a:defRPr/>
            </a:pPr>
            <a:fld id="{05C449E2-05DE-4168-8436-3678814A5AB8}" type="slidenum">
              <a:rPr lang="en-GB" smtClean="0">
                <a:solidFill>
                  <a:prstClr val="black">
                    <a:tint val="75000"/>
                  </a:prstClr>
                </a:solidFill>
              </a:rPr>
              <a:pPr>
                <a:defRPr/>
              </a:pPr>
              <a:t>59</a:t>
            </a:fld>
            <a:endParaRPr lang="en-GB">
              <a:solidFill>
                <a:prstClr val="black">
                  <a:tint val="75000"/>
                </a:prstClr>
              </a:solidFill>
            </a:endParaRPr>
          </a:p>
        </p:txBody>
      </p:sp>
    </p:spTree>
    <p:extLst>
      <p:ext uri="{BB962C8B-B14F-4D97-AF65-F5344CB8AC3E}">
        <p14:creationId xmlns:p14="http://schemas.microsoft.com/office/powerpoint/2010/main" val="2130880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7" descr="http://www.ikp.physik.tu-darmstadt.de/dasymp06/Elsevierlogo.gif"/>
          <p:cNvPicPr>
            <a:picLocks noChangeAspect="1" noChangeArrowheads="1"/>
          </p:cNvPicPr>
          <p:nvPr/>
        </p:nvPicPr>
        <p:blipFill>
          <a:blip r:embed="rId3" cstate="print"/>
          <a:stretch>
            <a:fillRect/>
          </a:stretch>
        </p:blipFill>
        <p:spPr bwMode="auto">
          <a:xfrm>
            <a:off x="4139952" y="3133800"/>
            <a:ext cx="1012074" cy="1080232"/>
          </a:xfrm>
          <a:prstGeom prst="rect">
            <a:avLst/>
          </a:prstGeom>
          <a:ln>
            <a:noFill/>
          </a:ln>
          <a:effectLst>
            <a:softEdge rad="112500"/>
          </a:effectLst>
        </p:spPr>
      </p:pic>
      <p:sp>
        <p:nvSpPr>
          <p:cNvPr id="13314" name="Slide Number Placeholder 2"/>
          <p:cNvSpPr>
            <a:spLocks noGrp="1"/>
          </p:cNvSpPr>
          <p:nvPr>
            <p:ph type="sldNum" sz="quarter" idx="12"/>
          </p:nvPr>
        </p:nvSpPr>
        <p:spPr/>
        <p:txBody>
          <a:bodyPr/>
          <a:lstStyle/>
          <a:p>
            <a:pPr>
              <a:defRPr/>
            </a:pPr>
            <a:fld id="{09741011-40D8-470A-8130-056E14033D87}" type="slidenum">
              <a:rPr lang="en-US"/>
              <a:pPr>
                <a:defRPr/>
              </a:pPr>
              <a:t>6</a:t>
            </a:fld>
            <a:endParaRPr lang="en-US"/>
          </a:p>
        </p:txBody>
      </p:sp>
      <p:sp>
        <p:nvSpPr>
          <p:cNvPr id="5123" name="AutoShape 3"/>
          <p:cNvSpPr>
            <a:spLocks noChangeArrowheads="1"/>
          </p:cNvSpPr>
          <p:nvPr/>
        </p:nvSpPr>
        <p:spPr bwMode="auto">
          <a:xfrm>
            <a:off x="1907704" y="1257373"/>
            <a:ext cx="5518150" cy="4840289"/>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312" y="10800"/>
                </a:moveTo>
                <a:cubicBezTo>
                  <a:pt x="7312" y="12726"/>
                  <a:pt x="8874" y="14288"/>
                  <a:pt x="10800" y="14288"/>
                </a:cubicBezTo>
                <a:cubicBezTo>
                  <a:pt x="12726" y="14288"/>
                  <a:pt x="14288" y="12726"/>
                  <a:pt x="14288" y="10800"/>
                </a:cubicBezTo>
                <a:cubicBezTo>
                  <a:pt x="14288" y="8874"/>
                  <a:pt x="12726" y="7312"/>
                  <a:pt x="10800" y="7312"/>
                </a:cubicBezTo>
                <a:cubicBezTo>
                  <a:pt x="8874" y="7312"/>
                  <a:pt x="7312" y="8874"/>
                  <a:pt x="7312" y="10800"/>
                </a:cubicBezTo>
                <a:close/>
              </a:path>
            </a:pathLst>
          </a:cu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sz="1400" dirty="0">
              <a:latin typeface="Arial" pitchFamily="34" charset="0"/>
              <a:cs typeface="Arial" pitchFamily="34" charset="0"/>
            </a:endParaRPr>
          </a:p>
        </p:txBody>
      </p:sp>
      <p:sp>
        <p:nvSpPr>
          <p:cNvPr id="5124" name="Text Box 4"/>
          <p:cNvSpPr txBox="1">
            <a:spLocks noChangeArrowheads="1"/>
          </p:cNvSpPr>
          <p:nvPr/>
        </p:nvSpPr>
        <p:spPr bwMode="auto">
          <a:xfrm>
            <a:off x="3686795" y="1582723"/>
            <a:ext cx="1965325" cy="83099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en-US" sz="1600" b="1" dirty="0" smtClean="0">
                <a:solidFill>
                  <a:srgbClr val="006699"/>
                </a:solidFill>
                <a:latin typeface="Arial" pitchFamily="34" charset="0"/>
                <a:cs typeface="Arial" pitchFamily="34" charset="0"/>
              </a:rPr>
              <a:t>Solicit and manage submissions</a:t>
            </a:r>
            <a:endParaRPr lang="en-GB" sz="1600" b="1" dirty="0">
              <a:solidFill>
                <a:srgbClr val="006699"/>
              </a:solidFill>
              <a:latin typeface="Arial" pitchFamily="34" charset="0"/>
              <a:cs typeface="Arial" pitchFamily="34" charset="0"/>
            </a:endParaRPr>
          </a:p>
        </p:txBody>
      </p:sp>
      <p:sp>
        <p:nvSpPr>
          <p:cNvPr id="5125" name="Text Box 5"/>
          <p:cNvSpPr txBox="1">
            <a:spLocks noChangeArrowheads="1"/>
          </p:cNvSpPr>
          <p:nvPr/>
        </p:nvSpPr>
        <p:spPr bwMode="auto">
          <a:xfrm>
            <a:off x="5508104" y="2621033"/>
            <a:ext cx="1582738" cy="5847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en-US" sz="1600" b="1" dirty="0" smtClean="0">
                <a:solidFill>
                  <a:srgbClr val="006699"/>
                </a:solidFill>
                <a:latin typeface="Arial" pitchFamily="34" charset="0"/>
                <a:cs typeface="Arial" pitchFamily="34" charset="0"/>
              </a:rPr>
              <a:t>Manage Peer Review</a:t>
            </a:r>
            <a:endParaRPr lang="en-GB" sz="1600" b="1" dirty="0">
              <a:solidFill>
                <a:srgbClr val="006699"/>
              </a:solidFill>
              <a:latin typeface="Arial" pitchFamily="34" charset="0"/>
              <a:cs typeface="Arial" pitchFamily="34" charset="0"/>
            </a:endParaRPr>
          </a:p>
        </p:txBody>
      </p:sp>
      <p:sp>
        <p:nvSpPr>
          <p:cNvPr id="5126" name="Text Box 6"/>
          <p:cNvSpPr txBox="1">
            <a:spLocks noChangeArrowheads="1"/>
          </p:cNvSpPr>
          <p:nvPr/>
        </p:nvSpPr>
        <p:spPr bwMode="auto">
          <a:xfrm>
            <a:off x="3707904" y="5445224"/>
            <a:ext cx="1944216" cy="33855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236538" indent="-236538" algn="ctr"/>
            <a:r>
              <a:rPr lang="en-US" sz="1600" b="1" dirty="0">
                <a:solidFill>
                  <a:srgbClr val="006699"/>
                </a:solidFill>
                <a:latin typeface="Arial" pitchFamily="34" charset="0"/>
                <a:cs typeface="Arial" pitchFamily="34" charset="0"/>
              </a:rPr>
              <a:t>Production</a:t>
            </a:r>
            <a:endParaRPr lang="en-GB" sz="1600" b="1" dirty="0">
              <a:solidFill>
                <a:srgbClr val="006699"/>
              </a:solidFill>
              <a:latin typeface="Arial" pitchFamily="34" charset="0"/>
              <a:cs typeface="Arial" pitchFamily="34" charset="0"/>
            </a:endParaRPr>
          </a:p>
        </p:txBody>
      </p:sp>
      <p:sp>
        <p:nvSpPr>
          <p:cNvPr id="5127" name="Text Box 7"/>
          <p:cNvSpPr txBox="1">
            <a:spLocks noChangeArrowheads="1"/>
          </p:cNvSpPr>
          <p:nvPr/>
        </p:nvSpPr>
        <p:spPr bwMode="auto">
          <a:xfrm>
            <a:off x="2269183" y="4061193"/>
            <a:ext cx="1547021" cy="5847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b="1" dirty="0">
                <a:solidFill>
                  <a:srgbClr val="006699"/>
                </a:solidFill>
                <a:latin typeface="Arial" pitchFamily="34" charset="0"/>
                <a:cs typeface="Arial" pitchFamily="34" charset="0"/>
              </a:rPr>
              <a:t>Publish and </a:t>
            </a:r>
            <a:r>
              <a:rPr lang="en-US" sz="1600" b="1" dirty="0" smtClean="0">
                <a:solidFill>
                  <a:srgbClr val="006699"/>
                </a:solidFill>
                <a:latin typeface="Arial" pitchFamily="34" charset="0"/>
                <a:cs typeface="Arial" pitchFamily="34" charset="0"/>
              </a:rPr>
              <a:t>Disseminate</a:t>
            </a:r>
            <a:endParaRPr lang="en-GB" sz="1600" b="1" dirty="0">
              <a:solidFill>
                <a:srgbClr val="006699"/>
              </a:solidFill>
              <a:latin typeface="Arial" pitchFamily="34" charset="0"/>
              <a:cs typeface="Arial" pitchFamily="34" charset="0"/>
            </a:endParaRPr>
          </a:p>
        </p:txBody>
      </p:sp>
      <p:sp>
        <p:nvSpPr>
          <p:cNvPr id="5128" name="Text Box 9"/>
          <p:cNvSpPr txBox="1">
            <a:spLocks noChangeArrowheads="1"/>
          </p:cNvSpPr>
          <p:nvPr/>
        </p:nvSpPr>
        <p:spPr bwMode="auto">
          <a:xfrm>
            <a:off x="5521448" y="3997896"/>
            <a:ext cx="1570832" cy="58037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b="1" dirty="0">
                <a:solidFill>
                  <a:srgbClr val="006699"/>
                </a:solidFill>
                <a:latin typeface="Arial" pitchFamily="34" charset="0"/>
                <a:cs typeface="Arial" pitchFamily="34" charset="0"/>
              </a:rPr>
              <a:t>Edit and </a:t>
            </a:r>
            <a:r>
              <a:rPr lang="en-US" sz="1600" b="1" dirty="0" smtClean="0">
                <a:solidFill>
                  <a:srgbClr val="006699"/>
                </a:solidFill>
                <a:latin typeface="Arial" pitchFamily="34" charset="0"/>
                <a:cs typeface="Arial" pitchFamily="34" charset="0"/>
              </a:rPr>
              <a:t>Prepare</a:t>
            </a:r>
            <a:endParaRPr lang="en-GB" sz="1600" b="1" dirty="0">
              <a:solidFill>
                <a:srgbClr val="006699"/>
              </a:solidFill>
              <a:latin typeface="Arial" pitchFamily="34" charset="0"/>
              <a:cs typeface="Arial" pitchFamily="34" charset="0"/>
            </a:endParaRPr>
          </a:p>
        </p:txBody>
      </p:sp>
      <p:sp>
        <p:nvSpPr>
          <p:cNvPr id="5129" name="Text Box 10"/>
          <p:cNvSpPr txBox="1">
            <a:spLocks noChangeArrowheads="1"/>
          </p:cNvSpPr>
          <p:nvPr/>
        </p:nvSpPr>
        <p:spPr bwMode="auto">
          <a:xfrm>
            <a:off x="2267744" y="2628975"/>
            <a:ext cx="1582738" cy="5847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en-US" sz="1600" b="1" dirty="0">
                <a:solidFill>
                  <a:srgbClr val="006699"/>
                </a:solidFill>
                <a:latin typeface="Arial" pitchFamily="34" charset="0"/>
                <a:cs typeface="Arial" pitchFamily="34" charset="0"/>
              </a:rPr>
              <a:t>Archive and p</a:t>
            </a:r>
            <a:r>
              <a:rPr lang="en-US" sz="1600" b="1" dirty="0" smtClean="0">
                <a:solidFill>
                  <a:srgbClr val="006699"/>
                </a:solidFill>
                <a:latin typeface="Arial" pitchFamily="34" charset="0"/>
                <a:cs typeface="Arial" pitchFamily="34" charset="0"/>
              </a:rPr>
              <a:t>romote use</a:t>
            </a:r>
            <a:endParaRPr lang="en-GB" sz="1600" b="1" dirty="0">
              <a:solidFill>
                <a:srgbClr val="006699"/>
              </a:solidFill>
              <a:latin typeface="Arial" pitchFamily="34" charset="0"/>
              <a:cs typeface="Arial" pitchFamily="34" charset="0"/>
            </a:endParaRPr>
          </a:p>
        </p:txBody>
      </p:sp>
      <p:grpSp>
        <p:nvGrpSpPr>
          <p:cNvPr id="2" name="Group 11"/>
          <p:cNvGrpSpPr>
            <a:grpSpLocks/>
          </p:cNvGrpSpPr>
          <p:nvPr/>
        </p:nvGrpSpPr>
        <p:grpSpPr bwMode="auto">
          <a:xfrm>
            <a:off x="1817266" y="1124744"/>
            <a:ext cx="5738813" cy="5105400"/>
            <a:chOff x="1013" y="768"/>
            <a:chExt cx="3615" cy="3216"/>
          </a:xfrm>
        </p:grpSpPr>
        <p:sp>
          <p:nvSpPr>
            <p:cNvPr id="5137" name="Oval 12"/>
            <p:cNvSpPr>
              <a:spLocks noChangeArrowheads="1"/>
            </p:cNvSpPr>
            <p:nvPr/>
          </p:nvSpPr>
          <p:spPr bwMode="auto">
            <a:xfrm>
              <a:off x="1092" y="864"/>
              <a:ext cx="3463" cy="3039"/>
            </a:xfrm>
            <a:prstGeom prst="ellipse">
              <a:avLst/>
            </a:prstGeom>
            <a:noFill/>
            <a:ln w="42926" cap="rnd">
              <a:solidFill>
                <a:srgbClr val="333333"/>
              </a:solidFill>
              <a:round/>
              <a:headEnd/>
              <a:tailEnd/>
            </a:ln>
          </p:spPr>
          <p:txBody>
            <a:bodyPr/>
            <a:lstStyle/>
            <a:p>
              <a:endParaRPr lang="en-US">
                <a:latin typeface="Calibri" pitchFamily="34" charset="0"/>
              </a:endParaRPr>
            </a:p>
          </p:txBody>
        </p:sp>
        <p:sp>
          <p:nvSpPr>
            <p:cNvPr id="5138" name="Freeform 13"/>
            <p:cNvSpPr>
              <a:spLocks/>
            </p:cNvSpPr>
            <p:nvPr/>
          </p:nvSpPr>
          <p:spPr bwMode="auto">
            <a:xfrm rot="1005057">
              <a:off x="4443" y="2209"/>
              <a:ext cx="185" cy="314"/>
            </a:xfrm>
            <a:custGeom>
              <a:avLst/>
              <a:gdLst>
                <a:gd name="T0" fmla="*/ 275614155 w 78"/>
                <a:gd name="T1" fmla="*/ 14399118 h 159"/>
                <a:gd name="T2" fmla="*/ 440148359 w 78"/>
                <a:gd name="T3" fmla="*/ 0 h 159"/>
                <a:gd name="T4" fmla="*/ 361900904 w 78"/>
                <a:gd name="T5" fmla="*/ 33168351 h 159"/>
                <a:gd name="T6" fmla="*/ 0 w 78"/>
                <a:gd name="T7" fmla="*/ 3577305 h 159"/>
                <a:gd name="T8" fmla="*/ 275614155 w 78"/>
                <a:gd name="T9" fmla="*/ 14399118 h 159"/>
                <a:gd name="T10" fmla="*/ 0 60000 65536"/>
                <a:gd name="T11" fmla="*/ 0 60000 65536"/>
                <a:gd name="T12" fmla="*/ 0 60000 65536"/>
                <a:gd name="T13" fmla="*/ 0 60000 65536"/>
                <a:gd name="T14" fmla="*/ 0 60000 65536"/>
                <a:gd name="T15" fmla="*/ 0 w 78"/>
                <a:gd name="T16" fmla="*/ 0 h 159"/>
                <a:gd name="T17" fmla="*/ 78 w 78"/>
                <a:gd name="T18" fmla="*/ 159 h 159"/>
              </a:gdLst>
              <a:ahLst/>
              <a:cxnLst>
                <a:cxn ang="T10">
                  <a:pos x="T0" y="T1"/>
                </a:cxn>
                <a:cxn ang="T11">
                  <a:pos x="T2" y="T3"/>
                </a:cxn>
                <a:cxn ang="T12">
                  <a:pos x="T4" y="T5"/>
                </a:cxn>
                <a:cxn ang="T13">
                  <a:pos x="T6" y="T7"/>
                </a:cxn>
                <a:cxn ang="T14">
                  <a:pos x="T8" y="T9"/>
                </a:cxn>
              </a:cxnLst>
              <a:rect l="T15" t="T16" r="T17" b="T18"/>
              <a:pathLst>
                <a:path w="78" h="159">
                  <a:moveTo>
                    <a:pt x="49" y="69"/>
                  </a:moveTo>
                  <a:lnTo>
                    <a:pt x="78" y="0"/>
                  </a:lnTo>
                  <a:lnTo>
                    <a:pt x="64" y="159"/>
                  </a:lnTo>
                  <a:lnTo>
                    <a:pt x="0" y="17"/>
                  </a:lnTo>
                  <a:lnTo>
                    <a:pt x="49" y="69"/>
                  </a:lnTo>
                  <a:close/>
                </a:path>
              </a:pathLst>
            </a:custGeom>
            <a:solidFill>
              <a:srgbClr val="292929"/>
            </a:solidFill>
            <a:ln w="1651" cap="flat">
              <a:solidFill>
                <a:srgbClr val="333333"/>
              </a:solidFill>
              <a:prstDash val="solid"/>
              <a:bevel/>
              <a:headEnd/>
              <a:tailEnd/>
            </a:ln>
          </p:spPr>
          <p:txBody>
            <a:bodyPr/>
            <a:lstStyle/>
            <a:p>
              <a:endParaRPr lang="en-US"/>
            </a:p>
          </p:txBody>
        </p:sp>
        <p:sp>
          <p:nvSpPr>
            <p:cNvPr id="5139" name="Freeform 14"/>
            <p:cNvSpPr>
              <a:spLocks/>
            </p:cNvSpPr>
            <p:nvPr/>
          </p:nvSpPr>
          <p:spPr bwMode="auto">
            <a:xfrm rot="814150">
              <a:off x="1013" y="2233"/>
              <a:ext cx="188" cy="312"/>
            </a:xfrm>
            <a:custGeom>
              <a:avLst/>
              <a:gdLst>
                <a:gd name="T0" fmla="*/ 178768015 w 79"/>
                <a:gd name="T1" fmla="*/ 18750505 h 158"/>
                <a:gd name="T2" fmla="*/ 0 w 79"/>
                <a:gd name="T3" fmla="*/ 32910947 h 158"/>
                <a:gd name="T4" fmla="*/ 95065118 w 79"/>
                <a:gd name="T5" fmla="*/ 0 h 158"/>
                <a:gd name="T6" fmla="*/ 473067246 w 79"/>
                <a:gd name="T7" fmla="*/ 29772677 h 158"/>
                <a:gd name="T8" fmla="*/ 178768015 w 79"/>
                <a:gd name="T9" fmla="*/ 18750505 h 158"/>
                <a:gd name="T10" fmla="*/ 0 60000 65536"/>
                <a:gd name="T11" fmla="*/ 0 60000 65536"/>
                <a:gd name="T12" fmla="*/ 0 60000 65536"/>
                <a:gd name="T13" fmla="*/ 0 60000 65536"/>
                <a:gd name="T14" fmla="*/ 0 60000 65536"/>
                <a:gd name="T15" fmla="*/ 0 w 79"/>
                <a:gd name="T16" fmla="*/ 0 h 158"/>
                <a:gd name="T17" fmla="*/ 79 w 79"/>
                <a:gd name="T18" fmla="*/ 158 h 158"/>
              </a:gdLst>
              <a:ahLst/>
              <a:cxnLst>
                <a:cxn ang="T10">
                  <a:pos x="T0" y="T1"/>
                </a:cxn>
                <a:cxn ang="T11">
                  <a:pos x="T2" y="T3"/>
                </a:cxn>
                <a:cxn ang="T12">
                  <a:pos x="T4" y="T5"/>
                </a:cxn>
                <a:cxn ang="T13">
                  <a:pos x="T6" y="T7"/>
                </a:cxn>
                <a:cxn ang="T14">
                  <a:pos x="T8" y="T9"/>
                </a:cxn>
              </a:cxnLst>
              <a:rect l="T15" t="T16" r="T17" b="T18"/>
              <a:pathLst>
                <a:path w="79" h="158">
                  <a:moveTo>
                    <a:pt x="30" y="90"/>
                  </a:moveTo>
                  <a:lnTo>
                    <a:pt x="0" y="158"/>
                  </a:lnTo>
                  <a:lnTo>
                    <a:pt x="16" y="0"/>
                  </a:lnTo>
                  <a:lnTo>
                    <a:pt x="79" y="143"/>
                  </a:lnTo>
                  <a:lnTo>
                    <a:pt x="30" y="90"/>
                  </a:lnTo>
                  <a:close/>
                </a:path>
              </a:pathLst>
            </a:custGeom>
            <a:solidFill>
              <a:srgbClr val="292929"/>
            </a:solidFill>
            <a:ln w="1651" cap="flat">
              <a:solidFill>
                <a:srgbClr val="333333"/>
              </a:solidFill>
              <a:prstDash val="solid"/>
              <a:bevel/>
              <a:headEnd/>
              <a:tailEnd/>
            </a:ln>
          </p:spPr>
          <p:txBody>
            <a:bodyPr/>
            <a:lstStyle/>
            <a:p>
              <a:endParaRPr lang="en-US"/>
            </a:p>
          </p:txBody>
        </p:sp>
        <p:sp>
          <p:nvSpPr>
            <p:cNvPr id="5140" name="Freeform 15"/>
            <p:cNvSpPr>
              <a:spLocks/>
            </p:cNvSpPr>
            <p:nvPr/>
          </p:nvSpPr>
          <p:spPr bwMode="auto">
            <a:xfrm rot="10800000">
              <a:off x="2684" y="768"/>
              <a:ext cx="319" cy="181"/>
            </a:xfrm>
            <a:custGeom>
              <a:avLst/>
              <a:gdLst>
                <a:gd name="T0" fmla="*/ 481025683 w 134"/>
                <a:gd name="T1" fmla="*/ 9109935 h 92"/>
                <a:gd name="T2" fmla="*/ 807723274 w 134"/>
                <a:gd name="T3" fmla="*/ 17922809 h 92"/>
                <a:gd name="T4" fmla="*/ 0 w 134"/>
                <a:gd name="T5" fmla="*/ 9322061 h 92"/>
                <a:gd name="T6" fmla="*/ 803217047 w 134"/>
                <a:gd name="T7" fmla="*/ 0 h 92"/>
                <a:gd name="T8" fmla="*/ 481025683 w 134"/>
                <a:gd name="T9" fmla="*/ 9109935 h 92"/>
                <a:gd name="T10" fmla="*/ 0 60000 65536"/>
                <a:gd name="T11" fmla="*/ 0 60000 65536"/>
                <a:gd name="T12" fmla="*/ 0 60000 65536"/>
                <a:gd name="T13" fmla="*/ 0 60000 65536"/>
                <a:gd name="T14" fmla="*/ 0 60000 65536"/>
                <a:gd name="T15" fmla="*/ 0 w 134"/>
                <a:gd name="T16" fmla="*/ 0 h 92"/>
                <a:gd name="T17" fmla="*/ 134 w 134"/>
                <a:gd name="T18" fmla="*/ 92 h 92"/>
              </a:gdLst>
              <a:ahLst/>
              <a:cxnLst>
                <a:cxn ang="T10">
                  <a:pos x="T0" y="T1"/>
                </a:cxn>
                <a:cxn ang="T11">
                  <a:pos x="T2" y="T3"/>
                </a:cxn>
                <a:cxn ang="T12">
                  <a:pos x="T4" y="T5"/>
                </a:cxn>
                <a:cxn ang="T13">
                  <a:pos x="T6" y="T7"/>
                </a:cxn>
                <a:cxn ang="T14">
                  <a:pos x="T8" y="T9"/>
                </a:cxn>
              </a:cxnLst>
              <a:rect l="T15" t="T16" r="T17" b="T18"/>
              <a:pathLst>
                <a:path w="134" h="92">
                  <a:moveTo>
                    <a:pt x="80" y="47"/>
                  </a:moveTo>
                  <a:lnTo>
                    <a:pt x="134" y="92"/>
                  </a:lnTo>
                  <a:lnTo>
                    <a:pt x="0" y="48"/>
                  </a:lnTo>
                  <a:lnTo>
                    <a:pt x="133" y="0"/>
                  </a:lnTo>
                  <a:lnTo>
                    <a:pt x="80" y="47"/>
                  </a:lnTo>
                  <a:close/>
                </a:path>
              </a:pathLst>
            </a:custGeom>
            <a:solidFill>
              <a:srgbClr val="292929"/>
            </a:solidFill>
            <a:ln w="1651" cap="flat">
              <a:solidFill>
                <a:srgbClr val="333333"/>
              </a:solidFill>
              <a:prstDash val="solid"/>
              <a:bevel/>
              <a:headEnd/>
              <a:tailEnd/>
            </a:ln>
          </p:spPr>
          <p:txBody>
            <a:bodyPr/>
            <a:lstStyle/>
            <a:p>
              <a:endParaRPr lang="en-US"/>
            </a:p>
          </p:txBody>
        </p:sp>
        <p:sp>
          <p:nvSpPr>
            <p:cNvPr id="5141" name="Freeform 16"/>
            <p:cNvSpPr>
              <a:spLocks/>
            </p:cNvSpPr>
            <p:nvPr/>
          </p:nvSpPr>
          <p:spPr bwMode="auto">
            <a:xfrm>
              <a:off x="2688" y="3803"/>
              <a:ext cx="319" cy="181"/>
            </a:xfrm>
            <a:custGeom>
              <a:avLst/>
              <a:gdLst>
                <a:gd name="T0" fmla="*/ 481025683 w 134"/>
                <a:gd name="T1" fmla="*/ 9109935 h 92"/>
                <a:gd name="T2" fmla="*/ 807723274 w 134"/>
                <a:gd name="T3" fmla="*/ 17922809 h 92"/>
                <a:gd name="T4" fmla="*/ 0 w 134"/>
                <a:gd name="T5" fmla="*/ 9322061 h 92"/>
                <a:gd name="T6" fmla="*/ 803217047 w 134"/>
                <a:gd name="T7" fmla="*/ 0 h 92"/>
                <a:gd name="T8" fmla="*/ 481025683 w 134"/>
                <a:gd name="T9" fmla="*/ 9109935 h 92"/>
                <a:gd name="T10" fmla="*/ 0 60000 65536"/>
                <a:gd name="T11" fmla="*/ 0 60000 65536"/>
                <a:gd name="T12" fmla="*/ 0 60000 65536"/>
                <a:gd name="T13" fmla="*/ 0 60000 65536"/>
                <a:gd name="T14" fmla="*/ 0 60000 65536"/>
                <a:gd name="T15" fmla="*/ 0 w 134"/>
                <a:gd name="T16" fmla="*/ 0 h 92"/>
                <a:gd name="T17" fmla="*/ 134 w 134"/>
                <a:gd name="T18" fmla="*/ 92 h 92"/>
              </a:gdLst>
              <a:ahLst/>
              <a:cxnLst>
                <a:cxn ang="T10">
                  <a:pos x="T0" y="T1"/>
                </a:cxn>
                <a:cxn ang="T11">
                  <a:pos x="T2" y="T3"/>
                </a:cxn>
                <a:cxn ang="T12">
                  <a:pos x="T4" y="T5"/>
                </a:cxn>
                <a:cxn ang="T13">
                  <a:pos x="T6" y="T7"/>
                </a:cxn>
                <a:cxn ang="T14">
                  <a:pos x="T8" y="T9"/>
                </a:cxn>
              </a:cxnLst>
              <a:rect l="T15" t="T16" r="T17" b="T18"/>
              <a:pathLst>
                <a:path w="134" h="92">
                  <a:moveTo>
                    <a:pt x="80" y="47"/>
                  </a:moveTo>
                  <a:lnTo>
                    <a:pt x="134" y="92"/>
                  </a:lnTo>
                  <a:lnTo>
                    <a:pt x="0" y="48"/>
                  </a:lnTo>
                  <a:lnTo>
                    <a:pt x="133" y="0"/>
                  </a:lnTo>
                  <a:lnTo>
                    <a:pt x="80" y="47"/>
                  </a:lnTo>
                  <a:close/>
                </a:path>
              </a:pathLst>
            </a:custGeom>
            <a:solidFill>
              <a:srgbClr val="292929"/>
            </a:solidFill>
            <a:ln w="1651" cap="flat">
              <a:solidFill>
                <a:srgbClr val="333333"/>
              </a:solidFill>
              <a:prstDash val="solid"/>
              <a:bevel/>
              <a:headEnd/>
              <a:tailEnd/>
            </a:ln>
          </p:spPr>
          <p:txBody>
            <a:bodyPr/>
            <a:lstStyle/>
            <a:p>
              <a:endParaRPr lang="en-US"/>
            </a:p>
          </p:txBody>
        </p:sp>
      </p:grpSp>
      <p:sp>
        <p:nvSpPr>
          <p:cNvPr id="22" name="Title 8"/>
          <p:cNvSpPr txBox="1">
            <a:spLocks/>
          </p:cNvSpPr>
          <p:nvPr/>
        </p:nvSpPr>
        <p:spPr>
          <a:xfrm>
            <a:off x="-324544" y="332581"/>
            <a:ext cx="8229600" cy="792163"/>
          </a:xfrm>
          <a:prstGeom prst="rect">
            <a:avLst/>
          </a:prstGeom>
        </p:spPr>
        <p:txBody>
          <a:bodyPr anchor="ctr"/>
          <a:lstStyle/>
          <a:p>
            <a:pPr algn="ctr" fontAlgn="auto">
              <a:spcAft>
                <a:spcPts val="0"/>
              </a:spcAft>
              <a:defRPr/>
            </a:pPr>
            <a:r>
              <a:rPr lang="en-GB" altLang="zh-CN" sz="3200" b="1" dirty="0" smtClean="0">
                <a:solidFill>
                  <a:srgbClr val="5D9A3C"/>
                </a:solidFill>
                <a:latin typeface="Arial" pitchFamily="34" charset="0"/>
                <a:ea typeface="宋体" pitchFamily="2" charset="-122"/>
                <a:cs typeface="Arial" pitchFamily="34" charset="0"/>
              </a:rPr>
              <a:t>The Digital Age of Publishing</a:t>
            </a:r>
            <a:endParaRPr lang="en-GB" sz="3200" b="1" dirty="0">
              <a:solidFill>
                <a:srgbClr val="5D9A3C"/>
              </a:solidFill>
              <a:latin typeface="Arial" pitchFamily="34" charset="0"/>
              <a:ea typeface="+mj-ea"/>
              <a:cs typeface="Arial" pitchFamily="34" charset="0"/>
            </a:endParaRPr>
          </a:p>
        </p:txBody>
      </p:sp>
      <p:pic>
        <p:nvPicPr>
          <p:cNvPr id="5134" name="Picture 23" descr="logo.png"/>
          <p:cNvPicPr>
            <a:picLocks noChangeAspect="1"/>
          </p:cNvPicPr>
          <p:nvPr/>
        </p:nvPicPr>
        <p:blipFill>
          <a:blip r:embed="rId4"/>
          <a:srcRect/>
          <a:stretch>
            <a:fillRect/>
          </a:stretch>
        </p:blipFill>
        <p:spPr bwMode="auto">
          <a:xfrm>
            <a:off x="6876256" y="141387"/>
            <a:ext cx="2087562" cy="695325"/>
          </a:xfrm>
          <a:prstGeom prst="rect">
            <a:avLst/>
          </a:prstGeom>
          <a:noFill/>
          <a:ln w="9525">
            <a:noFill/>
            <a:miter lim="800000"/>
            <a:headEnd/>
            <a:tailEnd/>
          </a:ln>
        </p:spPr>
      </p:pic>
      <p:sp>
        <p:nvSpPr>
          <p:cNvPr id="20" name="Text Box 4"/>
          <p:cNvSpPr txBox="1">
            <a:spLocks noChangeArrowheads="1"/>
          </p:cNvSpPr>
          <p:nvPr/>
        </p:nvSpPr>
        <p:spPr bwMode="auto">
          <a:xfrm>
            <a:off x="7092281" y="5013176"/>
            <a:ext cx="1872207" cy="5847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dirty="0" smtClean="0">
                <a:solidFill>
                  <a:srgbClr val="006699"/>
                </a:solidFill>
                <a:latin typeface="Arial" pitchFamily="34" charset="0"/>
                <a:cs typeface="Arial" pitchFamily="34" charset="0"/>
              </a:rPr>
              <a:t>eJournal Backfiles</a:t>
            </a:r>
          </a:p>
          <a:p>
            <a:pPr algn="ctr"/>
            <a:r>
              <a:rPr lang="en-US" sz="1600" dirty="0" smtClean="0">
                <a:solidFill>
                  <a:srgbClr val="006699"/>
                </a:solidFill>
                <a:latin typeface="Arial" pitchFamily="34" charset="0"/>
                <a:cs typeface="Arial" pitchFamily="34" charset="0"/>
              </a:rPr>
              <a:t>eReference Works </a:t>
            </a:r>
            <a:endParaRPr lang="en-US" sz="1600" dirty="0">
              <a:solidFill>
                <a:srgbClr val="006699"/>
              </a:solidFill>
              <a:latin typeface="Arial" pitchFamily="34" charset="0"/>
              <a:cs typeface="Arial" pitchFamily="34" charset="0"/>
            </a:endParaRPr>
          </a:p>
        </p:txBody>
      </p:sp>
      <p:sp>
        <p:nvSpPr>
          <p:cNvPr id="21" name="Text Box 4"/>
          <p:cNvSpPr txBox="1">
            <a:spLocks noChangeArrowheads="1"/>
          </p:cNvSpPr>
          <p:nvPr/>
        </p:nvSpPr>
        <p:spPr bwMode="auto">
          <a:xfrm>
            <a:off x="827585" y="1628800"/>
            <a:ext cx="1368151" cy="5847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dirty="0" smtClean="0">
                <a:solidFill>
                  <a:srgbClr val="006699"/>
                </a:solidFill>
                <a:latin typeface="Arial" pitchFamily="34" charset="0"/>
                <a:cs typeface="Arial" pitchFamily="34" charset="0"/>
              </a:rPr>
              <a:t>Mobile content</a:t>
            </a:r>
            <a:endParaRPr lang="en-GB" sz="1600" dirty="0">
              <a:solidFill>
                <a:srgbClr val="006699"/>
              </a:solidFill>
              <a:latin typeface="Arial" pitchFamily="34" charset="0"/>
              <a:cs typeface="Arial" pitchFamily="34" charset="0"/>
            </a:endParaRPr>
          </a:p>
        </p:txBody>
      </p:sp>
      <p:sp>
        <p:nvSpPr>
          <p:cNvPr id="24" name="Text Box 4"/>
          <p:cNvSpPr txBox="1">
            <a:spLocks noChangeArrowheads="1"/>
          </p:cNvSpPr>
          <p:nvPr/>
        </p:nvSpPr>
        <p:spPr bwMode="auto">
          <a:xfrm>
            <a:off x="323528" y="3501008"/>
            <a:ext cx="1338261" cy="5847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dirty="0" smtClean="0">
                <a:solidFill>
                  <a:srgbClr val="006699"/>
                </a:solidFill>
                <a:latin typeface="Arial" pitchFamily="34" charset="0"/>
                <a:cs typeface="Arial" pitchFamily="34" charset="0"/>
              </a:rPr>
              <a:t>Electronic platforms</a:t>
            </a:r>
            <a:endParaRPr lang="en-US" sz="1600" dirty="0">
              <a:solidFill>
                <a:srgbClr val="006699"/>
              </a:solidFill>
              <a:latin typeface="Arial" pitchFamily="34" charset="0"/>
              <a:cs typeface="Arial" pitchFamily="34" charset="0"/>
            </a:endParaRPr>
          </a:p>
        </p:txBody>
      </p:sp>
      <p:sp>
        <p:nvSpPr>
          <p:cNvPr id="25" name="Text Box 4"/>
          <p:cNvSpPr txBox="1">
            <a:spLocks noChangeArrowheads="1"/>
          </p:cNvSpPr>
          <p:nvPr/>
        </p:nvSpPr>
        <p:spPr bwMode="auto">
          <a:xfrm>
            <a:off x="539552" y="5292497"/>
            <a:ext cx="1872208" cy="5847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dirty="0" smtClean="0">
                <a:solidFill>
                  <a:srgbClr val="006699"/>
                </a:solidFill>
                <a:latin typeface="Arial" pitchFamily="34" charset="0"/>
                <a:cs typeface="Arial" pitchFamily="34" charset="0"/>
              </a:rPr>
              <a:t>Electronic warehousing</a:t>
            </a:r>
            <a:endParaRPr lang="en-US" sz="1600" dirty="0">
              <a:solidFill>
                <a:srgbClr val="006699"/>
              </a:solidFill>
              <a:latin typeface="Arial" pitchFamily="34" charset="0"/>
              <a:cs typeface="Arial" pitchFamily="34" charset="0"/>
            </a:endParaRPr>
          </a:p>
        </p:txBody>
      </p:sp>
      <p:sp>
        <p:nvSpPr>
          <p:cNvPr id="26" name="Text Box 4"/>
          <p:cNvSpPr txBox="1">
            <a:spLocks noChangeArrowheads="1"/>
          </p:cNvSpPr>
          <p:nvPr/>
        </p:nvSpPr>
        <p:spPr bwMode="auto">
          <a:xfrm>
            <a:off x="6840761" y="1484784"/>
            <a:ext cx="2195735" cy="5847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dirty="0" smtClean="0">
                <a:solidFill>
                  <a:srgbClr val="006699"/>
                </a:solidFill>
                <a:latin typeface="Arial" pitchFamily="34" charset="0"/>
                <a:cs typeface="Arial" pitchFamily="34" charset="0"/>
              </a:rPr>
              <a:t>Author submission &amp;  Editorial systems</a:t>
            </a:r>
            <a:endParaRPr lang="en-US" sz="1600" dirty="0">
              <a:solidFill>
                <a:srgbClr val="006699"/>
              </a:solidFill>
              <a:latin typeface="Arial" pitchFamily="34" charset="0"/>
              <a:cs typeface="Arial" pitchFamily="34" charset="0"/>
            </a:endParaRPr>
          </a:p>
        </p:txBody>
      </p:sp>
      <p:sp>
        <p:nvSpPr>
          <p:cNvPr id="28" name="Text Box 4"/>
          <p:cNvSpPr txBox="1">
            <a:spLocks noChangeArrowheads="1"/>
          </p:cNvSpPr>
          <p:nvPr/>
        </p:nvSpPr>
        <p:spPr bwMode="auto">
          <a:xfrm>
            <a:off x="3347864" y="6330806"/>
            <a:ext cx="2973437" cy="33855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dirty="0" smtClean="0">
                <a:solidFill>
                  <a:srgbClr val="006699"/>
                </a:solidFill>
                <a:latin typeface="Arial" pitchFamily="34" charset="0"/>
                <a:cs typeface="Arial" pitchFamily="34" charset="0"/>
              </a:rPr>
              <a:t>Production tracking systems</a:t>
            </a:r>
            <a:endParaRPr lang="en-US" sz="1600" dirty="0">
              <a:solidFill>
                <a:srgbClr val="006699"/>
              </a:solidFill>
              <a:latin typeface="Arial" pitchFamily="34" charset="0"/>
              <a:cs typeface="Arial" pitchFamily="34" charset="0"/>
            </a:endParaRPr>
          </a:p>
        </p:txBody>
      </p:sp>
    </p:spTree>
    <p:extLst>
      <p:ext uri="{BB962C8B-B14F-4D97-AF65-F5344CB8AC3E}">
        <p14:creationId xmlns:p14="http://schemas.microsoft.com/office/powerpoint/2010/main" val="392428216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8"/>
          <p:cNvSpPr>
            <a:spLocks noGrp="1"/>
          </p:cNvSpPr>
          <p:nvPr>
            <p:ph type="title"/>
          </p:nvPr>
        </p:nvSpPr>
        <p:spPr/>
        <p:txBody>
          <a:bodyPr/>
          <a:lstStyle/>
          <a:p>
            <a:pPr eaLnBrk="1" hangingPunct="1"/>
            <a:r>
              <a:rPr lang="en-GB" altLang="zh-CN" sz="3600" b="1" dirty="0" smtClean="0">
                <a:solidFill>
                  <a:srgbClr val="5D9A3C"/>
                </a:solidFill>
                <a:latin typeface="Arial" pitchFamily="34" charset="0"/>
                <a:cs typeface="Arial" pitchFamily="34" charset="0"/>
              </a:rPr>
              <a:t>Review Process (III)</a:t>
            </a:r>
            <a:endParaRPr lang="en-GB" sz="3600" b="1" dirty="0" smtClean="0">
              <a:solidFill>
                <a:srgbClr val="5D9A3C"/>
              </a:solidFill>
              <a:latin typeface="Arial" pitchFamily="34" charset="0"/>
              <a:ea typeface="宋体"/>
              <a:cs typeface="Arial" pitchFamily="34" charset="0"/>
            </a:endParaRPr>
          </a:p>
        </p:txBody>
      </p:sp>
      <p:graphicFrame>
        <p:nvGraphicFramePr>
          <p:cNvPr id="30" name="Content Placeholder 29"/>
          <p:cNvGraphicFramePr>
            <a:graphicFrameLocks noGrp="1"/>
          </p:cNvGraphicFramePr>
          <p:nvPr>
            <p:ph idx="1"/>
            <p:extLst>
              <p:ext uri="{D42A27DB-BD31-4B8C-83A1-F6EECF244321}">
                <p14:modId xmlns:p14="http://schemas.microsoft.com/office/powerpoint/2010/main" val="963152919"/>
              </p:ext>
            </p:extLst>
          </p:nvPr>
        </p:nvGraphicFramePr>
        <p:xfrm>
          <a:off x="323528" y="1268760"/>
          <a:ext cx="8360533" cy="4597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411" name="Picture 4" descr="logo.png"/>
          <p:cNvPicPr>
            <a:picLocks noChangeAspect="1"/>
          </p:cNvPicPr>
          <p:nvPr/>
        </p:nvPicPr>
        <p:blipFill>
          <a:blip r:embed="rId8"/>
          <a:srcRect/>
          <a:stretch>
            <a:fillRect/>
          </a:stretch>
        </p:blipFill>
        <p:spPr bwMode="auto">
          <a:xfrm>
            <a:off x="6875463" y="141288"/>
            <a:ext cx="2089150" cy="6953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05C449E2-05DE-4168-8436-3678814A5AB8}" type="slidenum">
              <a:rPr lang="en-GB" smtClean="0">
                <a:solidFill>
                  <a:prstClr val="black">
                    <a:tint val="75000"/>
                  </a:prstClr>
                </a:solidFill>
              </a:rPr>
              <a:pPr>
                <a:defRPr/>
              </a:pPr>
              <a:t>60</a:t>
            </a:fld>
            <a:endParaRPr lang="en-GB">
              <a:solidFill>
                <a:prstClr val="black">
                  <a:tint val="75000"/>
                </a:prstClr>
              </a:solidFill>
            </a:endParaRPr>
          </a:p>
        </p:txBody>
      </p:sp>
    </p:spTree>
    <p:extLst>
      <p:ext uri="{BB962C8B-B14F-4D97-AF65-F5344CB8AC3E}">
        <p14:creationId xmlns:p14="http://schemas.microsoft.com/office/powerpoint/2010/main" val="18462964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476672"/>
            <a:ext cx="8388350" cy="1271588"/>
          </a:xfrm>
        </p:spPr>
        <p:txBody>
          <a:bodyPr>
            <a:noAutofit/>
          </a:bodyPr>
          <a:lstStyle/>
          <a:p>
            <a:pPr>
              <a:defRPr/>
            </a:pPr>
            <a:r>
              <a:rPr lang="en-GB" sz="3600" b="1" dirty="0">
                <a:solidFill>
                  <a:srgbClr val="5D9A3C"/>
                </a:solidFill>
                <a:ea typeface="宋体" pitchFamily="2" charset="-122"/>
              </a:rPr>
              <a:t>What can you get back from peer review?</a:t>
            </a:r>
          </a:p>
        </p:txBody>
      </p:sp>
      <p:sp>
        <p:nvSpPr>
          <p:cNvPr id="16" name="Content Placeholder 9"/>
          <p:cNvSpPr>
            <a:spLocks noGrp="1"/>
          </p:cNvSpPr>
          <p:nvPr>
            <p:ph idx="1"/>
          </p:nvPr>
        </p:nvSpPr>
        <p:spPr>
          <a:xfrm>
            <a:off x="457200" y="1855788"/>
            <a:ext cx="8229600" cy="4525962"/>
          </a:xfrm>
        </p:spPr>
        <p:txBody>
          <a:bodyPr>
            <a:normAutofit fontScale="85000" lnSpcReduction="20000"/>
          </a:bodyPr>
          <a:lstStyle/>
          <a:p>
            <a:pPr>
              <a:buClr>
                <a:srgbClr val="FF9900"/>
              </a:buClr>
              <a:defRPr/>
            </a:pPr>
            <a:r>
              <a:rPr lang="en-GB" altLang="zh-CN" dirty="0" smtClean="0">
                <a:solidFill>
                  <a:schemeClr val="tx1"/>
                </a:solidFill>
                <a:ea typeface="宋体" pitchFamily="2" charset="-122"/>
                <a:cs typeface="Calibri" pitchFamily="34" charset="0"/>
              </a:rPr>
              <a:t>Accepted without change (very rare!)</a:t>
            </a:r>
          </a:p>
          <a:p>
            <a:pPr>
              <a:buClr>
                <a:srgbClr val="FF9900"/>
              </a:buClr>
              <a:defRPr/>
            </a:pPr>
            <a:r>
              <a:rPr lang="en-GB" altLang="zh-CN" dirty="0" smtClean="0">
                <a:solidFill>
                  <a:schemeClr val="tx1"/>
                </a:solidFill>
                <a:ea typeface="宋体" pitchFamily="2" charset="-122"/>
                <a:cs typeface="Calibri" pitchFamily="34" charset="0"/>
              </a:rPr>
              <a:t>Accepted after minor revision (means you will have to change a few things)</a:t>
            </a:r>
          </a:p>
          <a:p>
            <a:pPr>
              <a:buClr>
                <a:srgbClr val="FF9900"/>
              </a:buClr>
              <a:defRPr/>
            </a:pPr>
            <a:r>
              <a:rPr lang="en-GB" altLang="zh-CN" dirty="0" smtClean="0">
                <a:solidFill>
                  <a:schemeClr val="tx1"/>
                </a:solidFill>
                <a:ea typeface="宋体" pitchFamily="2" charset="-122"/>
                <a:cs typeface="Calibri" pitchFamily="34" charset="0"/>
              </a:rPr>
              <a:t>Accepted after consideration (means you will have to rewrite a few things, possibly sections, figures, provide more data, etc) </a:t>
            </a:r>
          </a:p>
          <a:p>
            <a:pPr>
              <a:buClr>
                <a:srgbClr val="FF9900"/>
              </a:buClr>
              <a:defRPr/>
            </a:pPr>
            <a:r>
              <a:rPr lang="en-GB" altLang="zh-CN" dirty="0" smtClean="0">
                <a:solidFill>
                  <a:schemeClr val="tx1"/>
                </a:solidFill>
                <a:ea typeface="宋体" pitchFamily="2" charset="-122"/>
                <a:cs typeface="Calibri" pitchFamily="34" charset="0"/>
              </a:rPr>
              <a:t>Reconsider after major revision (means you will have to address some fundamental shortcomings – possibly doing additional research and certainly rewriting big sections)</a:t>
            </a:r>
          </a:p>
          <a:p>
            <a:pPr>
              <a:buClr>
                <a:srgbClr val="FF9900"/>
              </a:buClr>
              <a:defRPr/>
            </a:pPr>
            <a:r>
              <a:rPr lang="en-GB" altLang="zh-CN" dirty="0" smtClean="0">
                <a:solidFill>
                  <a:schemeClr val="tx1"/>
                </a:solidFill>
                <a:ea typeface="宋体" pitchFamily="2" charset="-122"/>
                <a:cs typeface="Calibri" pitchFamily="34" charset="0"/>
              </a:rPr>
              <a:t>Rejection (means the manuscript is not deemed suitable for publication in that journal) </a:t>
            </a:r>
          </a:p>
        </p:txBody>
      </p:sp>
      <p:pic>
        <p:nvPicPr>
          <p:cNvPr id="4" name="Picture 6" descr="logo.png"/>
          <p:cNvPicPr>
            <a:picLocks noChangeAspect="1"/>
          </p:cNvPicPr>
          <p:nvPr/>
        </p:nvPicPr>
        <p:blipFill>
          <a:blip r:embed="rId3"/>
          <a:srcRect/>
          <a:stretch>
            <a:fillRect/>
          </a:stretch>
        </p:blipFill>
        <p:spPr bwMode="auto">
          <a:xfrm>
            <a:off x="6948264" y="141288"/>
            <a:ext cx="2089150" cy="695325"/>
          </a:xfrm>
          <a:prstGeom prst="rect">
            <a:avLst/>
          </a:prstGeom>
          <a:noFill/>
          <a:ln w="9525">
            <a:noFill/>
            <a:miter lim="800000"/>
            <a:headEnd/>
            <a:tailEnd/>
          </a:ln>
        </p:spPr>
      </p:pic>
    </p:spTree>
    <p:extLst>
      <p:ext uri="{BB962C8B-B14F-4D97-AF65-F5344CB8AC3E}">
        <p14:creationId xmlns:p14="http://schemas.microsoft.com/office/powerpoint/2010/main" val="1831046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08ECEA5B-4143-4388-AEA4-866145E56A80}" type="slidenum">
              <a:rPr lang="zh-CN" altLang="en-GB"/>
              <a:pPr>
                <a:defRPr/>
              </a:pPr>
              <a:t>62</a:t>
            </a:fld>
            <a:endParaRPr lang="en-GB" altLang="zh-CN"/>
          </a:p>
        </p:txBody>
      </p:sp>
      <p:sp>
        <p:nvSpPr>
          <p:cNvPr id="623618" name="Rectangle 2"/>
          <p:cNvSpPr>
            <a:spLocks noGrp="1" noChangeArrowheads="1"/>
          </p:cNvSpPr>
          <p:nvPr>
            <p:ph type="title"/>
          </p:nvPr>
        </p:nvSpPr>
        <p:spPr>
          <a:xfrm>
            <a:off x="446559" y="476250"/>
            <a:ext cx="6789737" cy="685800"/>
          </a:xfrm>
        </p:spPr>
        <p:txBody>
          <a:bodyPr/>
          <a:lstStyle/>
          <a:p>
            <a:pPr eaLnBrk="1" hangingPunct="1">
              <a:defRPr/>
            </a:pPr>
            <a:r>
              <a:rPr lang="en-US" altLang="zh-CN" sz="3600" b="1" dirty="0" smtClean="0">
                <a:solidFill>
                  <a:srgbClr val="5D9A3C"/>
                </a:solidFill>
                <a:latin typeface="Arial" pitchFamily="34" charset="0"/>
                <a:ea typeface="宋体" pitchFamily="2" charset="-122"/>
                <a:cs typeface="Arial" pitchFamily="34" charset="0"/>
              </a:rPr>
              <a:t>What leads to acceptance ?</a:t>
            </a:r>
            <a:endParaRPr lang="en-US" altLang="zh-CN" sz="3600" b="1" i="1" dirty="0" smtClean="0">
              <a:solidFill>
                <a:srgbClr val="5D9A3C"/>
              </a:solidFill>
              <a:latin typeface="Arial" pitchFamily="34" charset="0"/>
              <a:ea typeface="宋体" pitchFamily="2" charset="-122"/>
              <a:cs typeface="Arial" pitchFamily="34" charset="0"/>
            </a:endParaRPr>
          </a:p>
        </p:txBody>
      </p:sp>
      <p:sp>
        <p:nvSpPr>
          <p:cNvPr id="623619" name="Rectangle 3"/>
          <p:cNvSpPr>
            <a:spLocks noGrp="1" noChangeArrowheads="1"/>
          </p:cNvSpPr>
          <p:nvPr>
            <p:ph type="body" idx="1"/>
          </p:nvPr>
        </p:nvSpPr>
        <p:spPr>
          <a:xfrm>
            <a:off x="1258888" y="1484313"/>
            <a:ext cx="6911975" cy="4822825"/>
          </a:xfrm>
        </p:spPr>
        <p:txBody>
          <a:bodyPr/>
          <a:lstStyle/>
          <a:p>
            <a:pPr eaLnBrk="1" hangingPunct="1">
              <a:lnSpc>
                <a:spcPct val="90000"/>
              </a:lnSpc>
              <a:defRPr/>
            </a:pPr>
            <a:r>
              <a:rPr lang="en-US" altLang="zh-CN" sz="2400" b="1" u="sng" dirty="0" smtClean="0">
                <a:solidFill>
                  <a:srgbClr val="006699"/>
                </a:solidFill>
                <a:effectLst>
                  <a:outerShdw blurRad="38100" dist="38100" dir="2700000" algn="tl">
                    <a:srgbClr val="C0C0C0"/>
                  </a:outerShdw>
                </a:effectLst>
                <a:latin typeface="Arial" pitchFamily="34" charset="0"/>
                <a:ea typeface="宋体" pitchFamily="2" charset="-122"/>
                <a:cs typeface="Arial" pitchFamily="34" charset="0"/>
              </a:rPr>
              <a:t>A</a:t>
            </a:r>
            <a:r>
              <a:rPr lang="en-US" altLang="zh-CN" sz="2400" dirty="0" smtClean="0">
                <a:solidFill>
                  <a:srgbClr val="006699"/>
                </a:solidFill>
                <a:latin typeface="Arial" pitchFamily="34" charset="0"/>
                <a:ea typeface="宋体" pitchFamily="2" charset="-122"/>
                <a:cs typeface="Arial" pitchFamily="34" charset="0"/>
              </a:rPr>
              <a:t>ttention to details</a:t>
            </a:r>
          </a:p>
          <a:p>
            <a:pPr eaLnBrk="1" hangingPunct="1">
              <a:lnSpc>
                <a:spcPct val="90000"/>
              </a:lnSpc>
              <a:defRPr/>
            </a:pPr>
            <a:r>
              <a:rPr lang="en-US" altLang="zh-CN" sz="2400" b="1" u="sng" dirty="0" smtClean="0">
                <a:solidFill>
                  <a:srgbClr val="006699"/>
                </a:solidFill>
                <a:effectLst>
                  <a:outerShdw blurRad="38100" dist="38100" dir="2700000" algn="tl">
                    <a:srgbClr val="C0C0C0"/>
                  </a:outerShdw>
                </a:effectLst>
                <a:latin typeface="Arial" pitchFamily="34" charset="0"/>
                <a:ea typeface="宋体" pitchFamily="2" charset="-122"/>
                <a:cs typeface="Arial" pitchFamily="34" charset="0"/>
              </a:rPr>
              <a:t>C</a:t>
            </a:r>
            <a:r>
              <a:rPr lang="en-US" altLang="zh-CN" sz="2400" dirty="0" smtClean="0">
                <a:solidFill>
                  <a:srgbClr val="006699"/>
                </a:solidFill>
                <a:latin typeface="Arial" pitchFamily="34" charset="0"/>
                <a:ea typeface="宋体" pitchFamily="2" charset="-122"/>
                <a:cs typeface="Arial" pitchFamily="34" charset="0"/>
              </a:rPr>
              <a:t>heck and double check your work</a:t>
            </a:r>
          </a:p>
          <a:p>
            <a:pPr eaLnBrk="1" hangingPunct="1">
              <a:lnSpc>
                <a:spcPct val="90000"/>
              </a:lnSpc>
              <a:defRPr/>
            </a:pPr>
            <a:r>
              <a:rPr lang="en-US" altLang="zh-CN" sz="2400" b="1" u="sng" dirty="0" smtClean="0">
                <a:solidFill>
                  <a:srgbClr val="006699"/>
                </a:solidFill>
                <a:effectLst>
                  <a:outerShdw blurRad="38100" dist="38100" dir="2700000" algn="tl">
                    <a:srgbClr val="C0C0C0"/>
                  </a:outerShdw>
                </a:effectLst>
                <a:latin typeface="Arial" pitchFamily="34" charset="0"/>
                <a:ea typeface="宋体" pitchFamily="2" charset="-122"/>
                <a:cs typeface="Arial" pitchFamily="34" charset="0"/>
              </a:rPr>
              <a:t>C</a:t>
            </a:r>
            <a:r>
              <a:rPr lang="en-US" altLang="zh-CN" sz="2400" dirty="0" smtClean="0">
                <a:solidFill>
                  <a:srgbClr val="006699"/>
                </a:solidFill>
                <a:latin typeface="Arial" pitchFamily="34" charset="0"/>
                <a:ea typeface="宋体" pitchFamily="2" charset="-122"/>
                <a:cs typeface="Arial" pitchFamily="34" charset="0"/>
              </a:rPr>
              <a:t>onsider the reviewers’ comments</a:t>
            </a:r>
          </a:p>
          <a:p>
            <a:pPr eaLnBrk="1" hangingPunct="1">
              <a:lnSpc>
                <a:spcPct val="90000"/>
              </a:lnSpc>
              <a:defRPr/>
            </a:pPr>
            <a:r>
              <a:rPr lang="en-US" altLang="zh-CN" sz="2400" b="1" u="sng" dirty="0" smtClean="0">
                <a:solidFill>
                  <a:srgbClr val="006699"/>
                </a:solidFill>
                <a:effectLst>
                  <a:outerShdw blurRad="38100" dist="38100" dir="2700000" algn="tl">
                    <a:srgbClr val="C0C0C0"/>
                  </a:outerShdw>
                </a:effectLst>
                <a:latin typeface="Arial" pitchFamily="34" charset="0"/>
                <a:ea typeface="宋体" pitchFamily="2" charset="-122"/>
                <a:cs typeface="Arial" pitchFamily="34" charset="0"/>
              </a:rPr>
              <a:t>E</a:t>
            </a:r>
            <a:r>
              <a:rPr lang="en-US" altLang="zh-CN" sz="2400" dirty="0" smtClean="0">
                <a:solidFill>
                  <a:srgbClr val="006699"/>
                </a:solidFill>
                <a:latin typeface="Arial" pitchFamily="34" charset="0"/>
                <a:ea typeface="宋体" pitchFamily="2" charset="-122"/>
                <a:cs typeface="Arial" pitchFamily="34" charset="0"/>
              </a:rPr>
              <a:t>nglish must be as good as possible</a:t>
            </a:r>
          </a:p>
          <a:p>
            <a:pPr eaLnBrk="1" hangingPunct="1">
              <a:lnSpc>
                <a:spcPct val="90000"/>
              </a:lnSpc>
              <a:defRPr/>
            </a:pPr>
            <a:r>
              <a:rPr lang="en-US" altLang="zh-CN" sz="2400" b="1" u="sng" dirty="0" smtClean="0">
                <a:solidFill>
                  <a:srgbClr val="006699"/>
                </a:solidFill>
                <a:effectLst>
                  <a:outerShdw blurRad="38100" dist="38100" dir="2700000" algn="tl">
                    <a:srgbClr val="C0C0C0"/>
                  </a:outerShdw>
                </a:effectLst>
                <a:latin typeface="Arial" pitchFamily="34" charset="0"/>
                <a:ea typeface="宋体" pitchFamily="2" charset="-122"/>
                <a:cs typeface="Arial" pitchFamily="34" charset="0"/>
              </a:rPr>
              <a:t>P</a:t>
            </a:r>
            <a:r>
              <a:rPr lang="en-US" altLang="zh-CN" sz="2400" dirty="0" smtClean="0">
                <a:solidFill>
                  <a:srgbClr val="006699"/>
                </a:solidFill>
                <a:latin typeface="Arial" pitchFamily="34" charset="0"/>
                <a:ea typeface="宋体" pitchFamily="2" charset="-122"/>
                <a:cs typeface="Arial" pitchFamily="34" charset="0"/>
              </a:rPr>
              <a:t>resentation is important</a:t>
            </a:r>
          </a:p>
          <a:p>
            <a:pPr eaLnBrk="1" hangingPunct="1">
              <a:lnSpc>
                <a:spcPct val="90000"/>
              </a:lnSpc>
              <a:defRPr/>
            </a:pPr>
            <a:r>
              <a:rPr lang="en-US" altLang="zh-CN" sz="2400" b="1" u="sng" dirty="0" smtClean="0">
                <a:solidFill>
                  <a:srgbClr val="006699"/>
                </a:solidFill>
                <a:effectLst>
                  <a:outerShdw blurRad="38100" dist="38100" dir="2700000" algn="tl">
                    <a:srgbClr val="C0C0C0"/>
                  </a:outerShdw>
                </a:effectLst>
                <a:latin typeface="Arial" pitchFamily="34" charset="0"/>
                <a:ea typeface="宋体" pitchFamily="2" charset="-122"/>
                <a:cs typeface="Arial" pitchFamily="34" charset="0"/>
              </a:rPr>
              <a:t>T</a:t>
            </a:r>
            <a:r>
              <a:rPr lang="en-US" altLang="zh-CN" sz="2400" dirty="0" smtClean="0">
                <a:solidFill>
                  <a:srgbClr val="006699"/>
                </a:solidFill>
                <a:latin typeface="Arial" pitchFamily="34" charset="0"/>
                <a:ea typeface="宋体" pitchFamily="2" charset="-122"/>
                <a:cs typeface="Arial" pitchFamily="34" charset="0"/>
              </a:rPr>
              <a:t>ake your time with revision</a:t>
            </a:r>
          </a:p>
          <a:p>
            <a:pPr eaLnBrk="1" hangingPunct="1">
              <a:lnSpc>
                <a:spcPct val="90000"/>
              </a:lnSpc>
              <a:defRPr/>
            </a:pPr>
            <a:r>
              <a:rPr lang="en-US" altLang="zh-CN" sz="2400" b="1" u="sng" dirty="0" smtClean="0">
                <a:solidFill>
                  <a:srgbClr val="006699"/>
                </a:solidFill>
                <a:effectLst>
                  <a:outerShdw blurRad="38100" dist="38100" dir="2700000" algn="tl">
                    <a:srgbClr val="C0C0C0"/>
                  </a:outerShdw>
                </a:effectLst>
                <a:latin typeface="Arial" pitchFamily="34" charset="0"/>
                <a:ea typeface="宋体" pitchFamily="2" charset="-122"/>
                <a:cs typeface="Arial" pitchFamily="34" charset="0"/>
              </a:rPr>
              <a:t>A</a:t>
            </a:r>
            <a:r>
              <a:rPr lang="en-US" altLang="zh-CN" sz="2400" dirty="0" smtClean="0">
                <a:solidFill>
                  <a:srgbClr val="006699"/>
                </a:solidFill>
                <a:latin typeface="Arial" pitchFamily="34" charset="0"/>
                <a:ea typeface="宋体" pitchFamily="2" charset="-122"/>
                <a:cs typeface="Arial" pitchFamily="34" charset="0"/>
              </a:rPr>
              <a:t>cknowledge those who have helped you</a:t>
            </a:r>
          </a:p>
          <a:p>
            <a:pPr eaLnBrk="1" hangingPunct="1">
              <a:lnSpc>
                <a:spcPct val="90000"/>
              </a:lnSpc>
              <a:defRPr/>
            </a:pPr>
            <a:r>
              <a:rPr lang="en-US" altLang="zh-CN" sz="2400" b="1" u="sng" dirty="0" smtClean="0">
                <a:solidFill>
                  <a:srgbClr val="006699"/>
                </a:solidFill>
                <a:effectLst>
                  <a:outerShdw blurRad="38100" dist="38100" dir="2700000" algn="tl">
                    <a:srgbClr val="C0C0C0"/>
                  </a:outerShdw>
                </a:effectLst>
                <a:latin typeface="Arial" pitchFamily="34" charset="0"/>
                <a:ea typeface="宋体" pitchFamily="2" charset="-122"/>
                <a:cs typeface="Arial" pitchFamily="34" charset="0"/>
              </a:rPr>
              <a:t>N</a:t>
            </a:r>
            <a:r>
              <a:rPr lang="en-US" altLang="zh-CN" sz="2400" dirty="0" smtClean="0">
                <a:solidFill>
                  <a:srgbClr val="006699"/>
                </a:solidFill>
                <a:latin typeface="Arial" pitchFamily="34" charset="0"/>
                <a:ea typeface="宋体" pitchFamily="2" charset="-122"/>
                <a:cs typeface="Arial" pitchFamily="34" charset="0"/>
              </a:rPr>
              <a:t>ew, original and previously unpublished</a:t>
            </a:r>
          </a:p>
          <a:p>
            <a:pPr eaLnBrk="1" hangingPunct="1">
              <a:lnSpc>
                <a:spcPct val="90000"/>
              </a:lnSpc>
              <a:defRPr/>
            </a:pPr>
            <a:r>
              <a:rPr lang="en-US" altLang="zh-CN" sz="2400" b="1" u="sng" dirty="0" smtClean="0">
                <a:solidFill>
                  <a:srgbClr val="006699"/>
                </a:solidFill>
                <a:effectLst>
                  <a:outerShdw blurRad="38100" dist="38100" dir="2700000" algn="tl">
                    <a:srgbClr val="C0C0C0"/>
                  </a:outerShdw>
                </a:effectLst>
                <a:latin typeface="Arial" pitchFamily="34" charset="0"/>
                <a:ea typeface="宋体" pitchFamily="2" charset="-122"/>
                <a:cs typeface="Arial" pitchFamily="34" charset="0"/>
              </a:rPr>
              <a:t>C</a:t>
            </a:r>
            <a:r>
              <a:rPr lang="en-US" altLang="zh-CN" sz="2400" dirty="0" smtClean="0">
                <a:solidFill>
                  <a:srgbClr val="006699"/>
                </a:solidFill>
                <a:latin typeface="Arial" pitchFamily="34" charset="0"/>
                <a:ea typeface="宋体" pitchFamily="2" charset="-122"/>
                <a:cs typeface="Arial" pitchFamily="34" charset="0"/>
              </a:rPr>
              <a:t>ritically evaluate your own manuscript</a:t>
            </a:r>
          </a:p>
          <a:p>
            <a:pPr eaLnBrk="1" hangingPunct="1">
              <a:lnSpc>
                <a:spcPct val="90000"/>
              </a:lnSpc>
              <a:defRPr/>
            </a:pPr>
            <a:r>
              <a:rPr lang="en-US" altLang="zh-CN" sz="2400" b="1" u="sng" dirty="0" smtClean="0">
                <a:solidFill>
                  <a:srgbClr val="006699"/>
                </a:solidFill>
                <a:effectLst>
                  <a:outerShdw blurRad="38100" dist="38100" dir="2700000" algn="tl">
                    <a:srgbClr val="C0C0C0"/>
                  </a:outerShdw>
                </a:effectLst>
                <a:latin typeface="Arial" pitchFamily="34" charset="0"/>
                <a:ea typeface="宋体" pitchFamily="2" charset="-122"/>
                <a:cs typeface="Arial" pitchFamily="34" charset="0"/>
              </a:rPr>
              <a:t>E</a:t>
            </a:r>
            <a:r>
              <a:rPr lang="en-US" altLang="zh-CN" sz="2400" dirty="0" smtClean="0">
                <a:solidFill>
                  <a:srgbClr val="006699"/>
                </a:solidFill>
                <a:latin typeface="Arial" pitchFamily="34" charset="0"/>
                <a:ea typeface="宋体" pitchFamily="2" charset="-122"/>
                <a:cs typeface="Arial" pitchFamily="34" charset="0"/>
              </a:rPr>
              <a:t>thical rules must be obeyed</a:t>
            </a:r>
            <a:endParaRPr lang="zh-CN" altLang="en-US" sz="2000" dirty="0" smtClean="0">
              <a:solidFill>
                <a:srgbClr val="006699"/>
              </a:solidFill>
              <a:latin typeface="Arial" pitchFamily="34" charset="0"/>
              <a:ea typeface="宋体" pitchFamily="2" charset="-122"/>
              <a:cs typeface="Arial" pitchFamily="34" charset="0"/>
            </a:endParaRPr>
          </a:p>
          <a:p>
            <a:pPr algn="r" eaLnBrk="1" hangingPunct="1">
              <a:lnSpc>
                <a:spcPct val="90000"/>
              </a:lnSpc>
              <a:buFont typeface="Wingdings" pitchFamily="2" charset="2"/>
              <a:buNone/>
              <a:defRPr/>
            </a:pPr>
            <a:r>
              <a:rPr lang="en-US" altLang="zh-CN" sz="1600" dirty="0" smtClean="0">
                <a:solidFill>
                  <a:srgbClr val="000099"/>
                </a:solidFill>
                <a:ea typeface="宋体" pitchFamily="2" charset="-122"/>
              </a:rPr>
              <a:t>– Nigel John Cook</a:t>
            </a:r>
          </a:p>
          <a:p>
            <a:pPr algn="r" eaLnBrk="1" hangingPunct="1">
              <a:lnSpc>
                <a:spcPct val="90000"/>
              </a:lnSpc>
              <a:buFont typeface="Wingdings" pitchFamily="2" charset="2"/>
              <a:buNone/>
              <a:defRPr/>
            </a:pPr>
            <a:r>
              <a:rPr lang="en-US" altLang="zh-CN" sz="1600" dirty="0" smtClean="0">
                <a:solidFill>
                  <a:srgbClr val="000099"/>
                </a:solidFill>
                <a:ea typeface="宋体" pitchFamily="2" charset="-122"/>
              </a:rPr>
              <a:t>Editor-in-Chief, </a:t>
            </a:r>
            <a:r>
              <a:rPr lang="en-US" altLang="zh-CN" sz="1600" i="1" dirty="0" smtClean="0">
                <a:solidFill>
                  <a:srgbClr val="000099"/>
                </a:solidFill>
                <a:ea typeface="宋体" pitchFamily="2" charset="-122"/>
              </a:rPr>
              <a:t>Ore Geology Reviews</a:t>
            </a:r>
          </a:p>
        </p:txBody>
      </p:sp>
      <p:pic>
        <p:nvPicPr>
          <p:cNvPr id="59397" name="Picture 4" descr="j007878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744" y="1844824"/>
            <a:ext cx="176371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go.png"/>
          <p:cNvPicPr>
            <a:picLocks noChangeAspect="1"/>
          </p:cNvPicPr>
          <p:nvPr/>
        </p:nvPicPr>
        <p:blipFill>
          <a:blip r:embed="rId4"/>
          <a:srcRect/>
          <a:stretch>
            <a:fillRect/>
          </a:stretch>
        </p:blipFill>
        <p:spPr bwMode="auto">
          <a:xfrm>
            <a:off x="6948264" y="141288"/>
            <a:ext cx="2089150" cy="695325"/>
          </a:xfrm>
          <a:prstGeom prst="rect">
            <a:avLst/>
          </a:prstGeom>
          <a:noFill/>
          <a:ln w="9525">
            <a:noFill/>
            <a:miter lim="800000"/>
            <a:headEnd/>
            <a:tailEnd/>
          </a:ln>
        </p:spPr>
      </p:pic>
    </p:spTree>
    <p:extLst>
      <p:ext uri="{BB962C8B-B14F-4D97-AF65-F5344CB8AC3E}">
        <p14:creationId xmlns:p14="http://schemas.microsoft.com/office/powerpoint/2010/main" val="2921524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9"/>
          <p:cNvSpPr txBox="1">
            <a:spLocks/>
          </p:cNvSpPr>
          <p:nvPr/>
        </p:nvSpPr>
        <p:spPr bwMode="auto">
          <a:xfrm>
            <a:off x="457200" y="1494631"/>
            <a:ext cx="82296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buClr>
                <a:srgbClr val="5D9A3C"/>
              </a:buClr>
              <a:buFont typeface="Arial" charset="0"/>
              <a:buNone/>
            </a:pPr>
            <a:endParaRPr lang="en-US" altLang="zh-CN" sz="2800" dirty="0">
              <a:solidFill>
                <a:srgbClr val="07779D"/>
              </a:solidFill>
              <a:cs typeface="Arial" charset="0"/>
            </a:endParaRPr>
          </a:p>
          <a:p>
            <a:pPr algn="ctr" eaLnBrk="1" hangingPunct="1">
              <a:spcBef>
                <a:spcPct val="20000"/>
              </a:spcBef>
              <a:buClr>
                <a:srgbClr val="5D9A3C"/>
              </a:buClr>
              <a:buFont typeface="Arial" charset="0"/>
              <a:buNone/>
            </a:pPr>
            <a:endParaRPr lang="en-US" altLang="zh-CN" sz="2800" dirty="0">
              <a:solidFill>
                <a:srgbClr val="07779D"/>
              </a:solidFill>
              <a:cs typeface="Arial" charset="0"/>
            </a:endParaRPr>
          </a:p>
          <a:p>
            <a:pPr algn="ctr" eaLnBrk="1" hangingPunct="1">
              <a:spcBef>
                <a:spcPct val="20000"/>
              </a:spcBef>
              <a:buClr>
                <a:srgbClr val="5D9A3C"/>
              </a:buClr>
            </a:pPr>
            <a:r>
              <a:rPr lang="en-US" altLang="zh-CN" sz="2800" dirty="0">
                <a:solidFill>
                  <a:srgbClr val="07779D"/>
                </a:solidFill>
                <a:cs typeface="Arial" pitchFamily="34" charset="0"/>
              </a:rPr>
              <a:t>Further reading on plagiarism:</a:t>
            </a:r>
          </a:p>
          <a:p>
            <a:pPr algn="ctr" eaLnBrk="1" hangingPunct="1">
              <a:spcBef>
                <a:spcPct val="20000"/>
              </a:spcBef>
              <a:buClr>
                <a:srgbClr val="5D9A3C"/>
              </a:buClr>
            </a:pPr>
            <a:r>
              <a:rPr lang="en-GB" sz="2800" u="sng" dirty="0">
                <a:solidFill>
                  <a:srgbClr val="006699"/>
                </a:solidFill>
                <a:cs typeface="Arial" pitchFamily="34" charset="0"/>
              </a:rPr>
              <a:t>www.ethics.elsevier.com</a:t>
            </a:r>
          </a:p>
          <a:p>
            <a:pPr algn="ctr" eaLnBrk="1" hangingPunct="1">
              <a:spcBef>
                <a:spcPct val="20000"/>
              </a:spcBef>
              <a:buClr>
                <a:srgbClr val="5D9A3C"/>
              </a:buClr>
              <a:buFont typeface="Arial" pitchFamily="34" charset="0"/>
              <a:buNone/>
            </a:pPr>
            <a:endParaRPr lang="en-US" altLang="zh-CN" sz="2800" dirty="0">
              <a:solidFill>
                <a:srgbClr val="07779D"/>
              </a:solidFill>
              <a:cs typeface="Arial" pitchFamily="34" charset="0"/>
            </a:endParaRPr>
          </a:p>
          <a:p>
            <a:pPr algn="ctr" eaLnBrk="1" hangingPunct="1">
              <a:spcBef>
                <a:spcPct val="20000"/>
              </a:spcBef>
              <a:buClr>
                <a:srgbClr val="5D9A3C"/>
              </a:buClr>
              <a:buFont typeface="Arial" pitchFamily="34" charset="0"/>
              <a:buNone/>
            </a:pPr>
            <a:r>
              <a:rPr lang="en-US" altLang="zh-CN" sz="2800" dirty="0">
                <a:solidFill>
                  <a:srgbClr val="07779D"/>
                </a:solidFill>
                <a:cs typeface="Arial" pitchFamily="34" charset="0"/>
              </a:rPr>
              <a:t>For writing/submission tips and author services:</a:t>
            </a:r>
          </a:p>
          <a:p>
            <a:pPr algn="ctr" eaLnBrk="1" hangingPunct="1">
              <a:spcBef>
                <a:spcPct val="20000"/>
              </a:spcBef>
              <a:buClr>
                <a:srgbClr val="5D9A3C"/>
              </a:buClr>
              <a:buFont typeface="Arial" pitchFamily="34" charset="0"/>
              <a:buNone/>
            </a:pPr>
            <a:r>
              <a:rPr lang="en-GB" altLang="zh-CN" sz="2800" u="sng" dirty="0">
                <a:solidFill>
                  <a:srgbClr val="07779D"/>
                </a:solidFill>
                <a:cs typeface="Arial" pitchFamily="34" charset="0"/>
              </a:rPr>
              <a:t>www.elsevier.com/authors</a:t>
            </a:r>
            <a:br>
              <a:rPr lang="en-GB" altLang="zh-CN" sz="2800" u="sng" dirty="0">
                <a:solidFill>
                  <a:srgbClr val="07779D"/>
                </a:solidFill>
                <a:cs typeface="Arial" pitchFamily="34" charset="0"/>
              </a:rPr>
            </a:br>
            <a:endParaRPr lang="en-GB" altLang="zh-CN" sz="2800" u="sng" dirty="0">
              <a:solidFill>
                <a:srgbClr val="07779D"/>
              </a:solidFill>
              <a:cs typeface="Arial" pitchFamily="34" charset="0"/>
            </a:endParaRPr>
          </a:p>
          <a:p>
            <a:pPr algn="ctr" eaLnBrk="1" hangingPunct="1">
              <a:buClr>
                <a:srgbClr val="5D9A3C"/>
              </a:buClr>
            </a:pPr>
            <a:r>
              <a:rPr lang="en-GB" altLang="zh-CN" sz="2800" dirty="0">
                <a:solidFill>
                  <a:srgbClr val="07779D"/>
                </a:solidFill>
                <a:cs typeface="Arial" pitchFamily="34" charset="0"/>
              </a:rPr>
              <a:t>Free webcast tutorials on getting published:</a:t>
            </a:r>
          </a:p>
          <a:p>
            <a:pPr algn="ctr" eaLnBrk="1" hangingPunct="1">
              <a:buClr>
                <a:srgbClr val="5D9A3C"/>
              </a:buClr>
            </a:pPr>
            <a:r>
              <a:rPr lang="en-GB" altLang="zh-CN" sz="2800" u="sng" dirty="0">
                <a:solidFill>
                  <a:srgbClr val="07779D"/>
                </a:solidFill>
                <a:cs typeface="Arial" pitchFamily="34" charset="0"/>
              </a:rPr>
              <a:t>www.elsevier.com/trainingwebcasts</a:t>
            </a:r>
            <a:endParaRPr lang="en-US" altLang="zh-CN" sz="2800" u="sng" dirty="0">
              <a:solidFill>
                <a:srgbClr val="07779D"/>
              </a:solidFill>
              <a:cs typeface="Arial" pitchFamily="34" charset="0"/>
            </a:endParaRPr>
          </a:p>
        </p:txBody>
      </p:sp>
      <p:sp>
        <p:nvSpPr>
          <p:cNvPr id="8" name="Title 8"/>
          <p:cNvSpPr txBox="1">
            <a:spLocks/>
          </p:cNvSpPr>
          <p:nvPr/>
        </p:nvSpPr>
        <p:spPr>
          <a:xfrm>
            <a:off x="468313" y="1133872"/>
            <a:ext cx="8229600" cy="1143000"/>
          </a:xfrm>
          <a:prstGeom prst="rect">
            <a:avLst/>
          </a:prstGeom>
        </p:spPr>
        <p:txBody>
          <a:bodyPr anchor="ctr">
            <a:normAutofit/>
          </a:bodyPr>
          <a:lstStyle/>
          <a:p>
            <a:pPr algn="ctr" fontAlgn="auto">
              <a:spcAft>
                <a:spcPts val="0"/>
              </a:spcAft>
              <a:defRPr/>
            </a:pPr>
            <a:r>
              <a:rPr lang="en-GB" altLang="zh-CN" sz="4000" b="1" dirty="0">
                <a:solidFill>
                  <a:srgbClr val="5D9A3C"/>
                </a:solidFill>
                <a:latin typeface="Arial" pitchFamily="34" charset="0"/>
                <a:ea typeface="+mj-ea"/>
                <a:cs typeface="Arial" pitchFamily="34" charset="0"/>
              </a:rPr>
              <a:t>Thank You</a:t>
            </a:r>
            <a:endParaRPr lang="en-GB" sz="4000" b="1" dirty="0">
              <a:solidFill>
                <a:srgbClr val="5D9A3C"/>
              </a:solidFill>
              <a:latin typeface="Arial" pitchFamily="34" charset="0"/>
              <a:ea typeface="宋体"/>
              <a:cs typeface="Arial" pitchFamily="34" charset="0"/>
            </a:endParaRPr>
          </a:p>
        </p:txBody>
      </p:sp>
      <p:sp>
        <p:nvSpPr>
          <p:cNvPr id="4" name="Slide Number Placeholder 3"/>
          <p:cNvSpPr>
            <a:spLocks noGrp="1"/>
          </p:cNvSpPr>
          <p:nvPr>
            <p:ph type="sldNum" sz="quarter" idx="12"/>
          </p:nvPr>
        </p:nvSpPr>
        <p:spPr/>
        <p:txBody>
          <a:bodyPr/>
          <a:lstStyle/>
          <a:p>
            <a:pPr>
              <a:defRPr/>
            </a:pPr>
            <a:fld id="{1ABA7AB7-0F91-43BD-B236-62A0513B1498}" type="slidenum">
              <a:rPr lang="en-GB" smtClean="0"/>
              <a:pPr>
                <a:defRPr/>
              </a:pPr>
              <a:t>63</a:t>
            </a:fld>
            <a:endParaRPr lang="en-GB" dirty="0"/>
          </a:p>
        </p:txBody>
      </p:sp>
    </p:spTree>
    <p:extLst>
      <p:ext uri="{BB962C8B-B14F-4D97-AF65-F5344CB8AC3E}">
        <p14:creationId xmlns:p14="http://schemas.microsoft.com/office/powerpoint/2010/main" val="1301459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9" descr="logo.png"/>
          <p:cNvPicPr>
            <a:picLocks noChangeAspect="1"/>
          </p:cNvPicPr>
          <p:nvPr/>
        </p:nvPicPr>
        <p:blipFill>
          <a:blip r:embed="rId3"/>
          <a:srcRect/>
          <a:stretch>
            <a:fillRect/>
          </a:stretch>
        </p:blipFill>
        <p:spPr bwMode="auto">
          <a:xfrm>
            <a:off x="6948488" y="115888"/>
            <a:ext cx="2087562" cy="695325"/>
          </a:xfrm>
          <a:prstGeom prst="rect">
            <a:avLst/>
          </a:prstGeom>
          <a:noFill/>
          <a:ln w="9525">
            <a:noFill/>
            <a:miter lim="800000"/>
            <a:headEnd/>
            <a:tailEnd/>
          </a:ln>
        </p:spPr>
      </p:pic>
      <p:sp>
        <p:nvSpPr>
          <p:cNvPr id="45058" name="Rectangle 2"/>
          <p:cNvSpPr>
            <a:spLocks noGrp="1" noChangeArrowheads="1"/>
          </p:cNvSpPr>
          <p:nvPr>
            <p:ph type="title"/>
          </p:nvPr>
        </p:nvSpPr>
        <p:spPr>
          <a:xfrm>
            <a:off x="395536" y="485800"/>
            <a:ext cx="8229600" cy="1143000"/>
          </a:xfrm>
        </p:spPr>
        <p:txBody>
          <a:bodyPr rtlCol="0">
            <a:noAutofit/>
          </a:bodyPr>
          <a:lstStyle/>
          <a:p>
            <a:pPr eaLnBrk="1" fontAlgn="auto" hangingPunct="1">
              <a:spcAft>
                <a:spcPts val="0"/>
              </a:spcAft>
              <a:defRPr/>
            </a:pPr>
            <a:r>
              <a:rPr lang="en-US" sz="3200" b="1" dirty="0" smtClean="0">
                <a:solidFill>
                  <a:srgbClr val="5D9A3C"/>
                </a:solidFill>
                <a:latin typeface="Arial" pitchFamily="34" charset="0"/>
                <a:cs typeface="Arial" pitchFamily="34" charset="0"/>
              </a:rPr>
              <a:t>Global Expansion of Scientific Research</a:t>
            </a:r>
            <a:endParaRPr lang="en-GB" sz="3200" b="1" dirty="0" smtClean="0">
              <a:solidFill>
                <a:srgbClr val="5D9A3C"/>
              </a:solidFill>
              <a:latin typeface="Arial" pitchFamily="34" charset="0"/>
              <a:cs typeface="Arial" pitchFamily="34" charset="0"/>
            </a:endParaRPr>
          </a:p>
        </p:txBody>
      </p:sp>
      <p:graphicFrame>
        <p:nvGraphicFramePr>
          <p:cNvPr id="7" name="Chart 6"/>
          <p:cNvGraphicFramePr>
            <a:graphicFrameLocks noGrp="1"/>
          </p:cNvGraphicFramePr>
          <p:nvPr>
            <p:extLst>
              <p:ext uri="{D42A27DB-BD31-4B8C-83A1-F6EECF244321}">
                <p14:modId xmlns:p14="http://schemas.microsoft.com/office/powerpoint/2010/main" val="1457651343"/>
              </p:ext>
            </p:extLst>
          </p:nvPr>
        </p:nvGraphicFramePr>
        <p:xfrm>
          <a:off x="163635" y="1484784"/>
          <a:ext cx="8980365" cy="4622651"/>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p:cNvSpPr>
            <a:spLocks noGrp="1"/>
          </p:cNvSpPr>
          <p:nvPr>
            <p:ph type="sldNum" sz="quarter" idx="12"/>
          </p:nvPr>
        </p:nvSpPr>
        <p:spPr/>
        <p:txBody>
          <a:bodyPr/>
          <a:lstStyle/>
          <a:p>
            <a:pPr>
              <a:defRPr/>
            </a:pPr>
            <a:fld id="{918612E1-3E9E-4BB2-ACD0-82D336DE6C8A}" type="slidenum">
              <a:rPr lang="en-GB" smtClean="0"/>
              <a:pPr>
                <a:defRPr/>
              </a:pPr>
              <a:t>7</a:t>
            </a:fld>
            <a:endParaRPr lang="en-GB" dirty="0"/>
          </a:p>
        </p:txBody>
      </p:sp>
    </p:spTree>
    <p:extLst>
      <p:ext uri="{BB962C8B-B14F-4D97-AF65-F5344CB8AC3E}">
        <p14:creationId xmlns:p14="http://schemas.microsoft.com/office/powerpoint/2010/main" val="30870983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png"/>
          <p:cNvPicPr>
            <a:picLocks noChangeAspect="1"/>
          </p:cNvPicPr>
          <p:nvPr/>
        </p:nvPicPr>
        <p:blipFill>
          <a:blip r:embed="rId3" cstate="print"/>
          <a:srcRect t="5901"/>
          <a:stretch>
            <a:fillRect/>
          </a:stretch>
        </p:blipFill>
        <p:spPr>
          <a:xfrm>
            <a:off x="2843808" y="27383"/>
            <a:ext cx="6336705" cy="6858001"/>
          </a:xfrm>
          <a:prstGeom prst="rect">
            <a:avLst/>
          </a:prstGeom>
        </p:spPr>
      </p:pic>
      <p:sp>
        <p:nvSpPr>
          <p:cNvPr id="5" name="Title 1"/>
          <p:cNvSpPr txBox="1">
            <a:spLocks/>
          </p:cNvSpPr>
          <p:nvPr/>
        </p:nvSpPr>
        <p:spPr>
          <a:xfrm>
            <a:off x="446856"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5D9A3C"/>
                </a:solidFill>
                <a:latin typeface="Arial" pitchFamily="34" charset="0"/>
                <a:cs typeface="Arial" pitchFamily="34" charset="0"/>
              </a:rPr>
              <a:t>What is Open Access Publishing?</a:t>
            </a:r>
          </a:p>
        </p:txBody>
      </p:sp>
      <p:pic>
        <p:nvPicPr>
          <p:cNvPr id="10" name="Picture 9" descr="logo.png"/>
          <p:cNvPicPr>
            <a:picLocks noChangeAspect="1"/>
          </p:cNvPicPr>
          <p:nvPr/>
        </p:nvPicPr>
        <p:blipFill>
          <a:blip r:embed="rId4" cstate="print"/>
          <a:srcRect/>
          <a:stretch>
            <a:fillRect/>
          </a:stretch>
        </p:blipFill>
        <p:spPr bwMode="auto">
          <a:xfrm>
            <a:off x="6875463" y="115888"/>
            <a:ext cx="2089150" cy="695325"/>
          </a:xfrm>
          <a:prstGeom prst="rect">
            <a:avLst/>
          </a:prstGeom>
          <a:noFill/>
          <a:ln w="9525">
            <a:noFill/>
            <a:miter lim="800000"/>
            <a:headEnd/>
            <a:tailEnd/>
          </a:ln>
        </p:spPr>
      </p:pic>
      <p:sp>
        <p:nvSpPr>
          <p:cNvPr id="2" name="TextBox 1"/>
          <p:cNvSpPr txBox="1"/>
          <p:nvPr/>
        </p:nvSpPr>
        <p:spPr>
          <a:xfrm>
            <a:off x="251520" y="1516722"/>
            <a:ext cx="3693096" cy="400110"/>
          </a:xfrm>
          <a:prstGeom prst="rect">
            <a:avLst/>
          </a:prstGeom>
          <a:noFill/>
        </p:spPr>
        <p:txBody>
          <a:bodyPr wrap="square" rtlCol="0">
            <a:spAutoFit/>
          </a:bodyPr>
          <a:lstStyle/>
          <a:p>
            <a:pPr algn="ctr"/>
            <a:r>
              <a:rPr lang="en-US" sz="2000" b="1" dirty="0" smtClean="0">
                <a:solidFill>
                  <a:srgbClr val="006699"/>
                </a:solidFill>
                <a:latin typeface="Arial" pitchFamily="34" charset="0"/>
                <a:cs typeface="Arial" pitchFamily="34" charset="0"/>
              </a:rPr>
              <a:t>The History </a:t>
            </a:r>
            <a:endParaRPr lang="en-US" sz="2000" b="1" dirty="0">
              <a:solidFill>
                <a:srgbClr val="006699"/>
              </a:solidFill>
              <a:latin typeface="Arial" pitchFamily="34" charset="0"/>
              <a:cs typeface="Arial"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2227817"/>
            <a:ext cx="4539621" cy="2929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1681" y="2179017"/>
            <a:ext cx="4572000" cy="4016484"/>
          </a:xfrm>
          <a:prstGeom prst="rect">
            <a:avLst/>
          </a:prstGeom>
        </p:spPr>
        <p:txBody>
          <a:bodyPr>
            <a:spAutoFit/>
          </a:bodyPr>
          <a:lstStyle/>
          <a:p>
            <a:pPr marL="171450" indent="-171450">
              <a:buFont typeface="Arial" pitchFamily="34" charset="0"/>
              <a:buChar char="•"/>
            </a:pPr>
            <a:r>
              <a:rPr lang="en-US" sz="1700" b="1" dirty="0" smtClean="0">
                <a:solidFill>
                  <a:srgbClr val="006699"/>
                </a:solidFill>
                <a:cs typeface="Arial" pitchFamily="34" charset="0"/>
              </a:rPr>
              <a:t>Free availability on the public internet</a:t>
            </a:r>
          </a:p>
          <a:p>
            <a:pPr marL="171450" indent="-171450">
              <a:buFont typeface="Arial" pitchFamily="34" charset="0"/>
              <a:buChar char="•"/>
            </a:pPr>
            <a:endParaRPr lang="en-US" sz="1700" dirty="0" smtClean="0">
              <a:solidFill>
                <a:srgbClr val="006699"/>
              </a:solidFill>
              <a:cs typeface="Arial" pitchFamily="34" charset="0"/>
            </a:endParaRPr>
          </a:p>
          <a:p>
            <a:pPr marL="171450" indent="-171450">
              <a:buFont typeface="Arial" pitchFamily="34" charset="0"/>
              <a:buChar char="•"/>
            </a:pPr>
            <a:r>
              <a:rPr lang="en-US" sz="1700" dirty="0">
                <a:solidFill>
                  <a:srgbClr val="006699"/>
                </a:solidFill>
              </a:rPr>
              <a:t>Permitting users to read, download, copy, distribute, print, search, or link to the full texts of these </a:t>
            </a:r>
            <a:r>
              <a:rPr lang="en-US" sz="1700" dirty="0" smtClean="0">
                <a:solidFill>
                  <a:srgbClr val="006699"/>
                </a:solidFill>
              </a:rPr>
              <a:t>articles</a:t>
            </a:r>
          </a:p>
          <a:p>
            <a:endParaRPr lang="en-US" sz="1700" dirty="0" smtClean="0">
              <a:solidFill>
                <a:srgbClr val="006699"/>
              </a:solidFill>
              <a:cs typeface="Arial" pitchFamily="34" charset="0"/>
            </a:endParaRPr>
          </a:p>
          <a:p>
            <a:pPr marL="171450" indent="-171450">
              <a:buFont typeface="Arial" pitchFamily="34" charset="0"/>
              <a:buChar char="•"/>
            </a:pPr>
            <a:r>
              <a:rPr lang="en-US" sz="1700" dirty="0" smtClean="0">
                <a:solidFill>
                  <a:srgbClr val="006699"/>
                </a:solidFill>
                <a:cs typeface="Arial" pitchFamily="34" charset="0"/>
              </a:rPr>
              <a:t>Crawl </a:t>
            </a:r>
            <a:r>
              <a:rPr lang="en-US" sz="1700" dirty="0">
                <a:solidFill>
                  <a:srgbClr val="006699"/>
                </a:solidFill>
                <a:cs typeface="Arial" pitchFamily="34" charset="0"/>
              </a:rPr>
              <a:t>them for </a:t>
            </a:r>
            <a:r>
              <a:rPr lang="en-US" sz="1700" dirty="0" smtClean="0">
                <a:solidFill>
                  <a:srgbClr val="006699"/>
                </a:solidFill>
                <a:cs typeface="Arial" pitchFamily="34" charset="0"/>
              </a:rPr>
              <a:t>indexing</a:t>
            </a:r>
          </a:p>
          <a:p>
            <a:pPr marL="171450" indent="-171450">
              <a:buFont typeface="Arial" pitchFamily="34" charset="0"/>
              <a:buChar char="•"/>
            </a:pPr>
            <a:endParaRPr lang="en-US" sz="1700" dirty="0" smtClean="0">
              <a:solidFill>
                <a:srgbClr val="006699"/>
              </a:solidFill>
              <a:cs typeface="Arial" pitchFamily="34" charset="0"/>
            </a:endParaRPr>
          </a:p>
          <a:p>
            <a:pPr marL="171450" indent="-171450">
              <a:buFont typeface="Arial" pitchFamily="34" charset="0"/>
              <a:buChar char="•"/>
            </a:pPr>
            <a:r>
              <a:rPr lang="en-US" sz="1700" dirty="0">
                <a:solidFill>
                  <a:srgbClr val="006699"/>
                </a:solidFill>
              </a:rPr>
              <a:t>Licenses to allow use and re-use without financial, legal, or technical </a:t>
            </a:r>
            <a:r>
              <a:rPr lang="en-US" sz="1700" dirty="0" smtClean="0">
                <a:solidFill>
                  <a:srgbClr val="006699"/>
                </a:solidFill>
              </a:rPr>
              <a:t>barriers</a:t>
            </a:r>
          </a:p>
          <a:p>
            <a:pPr marL="171450" indent="-171450">
              <a:buFont typeface="Arial" pitchFamily="34" charset="0"/>
              <a:buChar char="•"/>
            </a:pPr>
            <a:endParaRPr lang="en-US" sz="1700" dirty="0">
              <a:solidFill>
                <a:srgbClr val="006699"/>
              </a:solidFill>
            </a:endParaRPr>
          </a:p>
          <a:p>
            <a:pPr marL="171450" indent="-171450">
              <a:buFont typeface="Arial" pitchFamily="34" charset="0"/>
              <a:buChar char="•"/>
            </a:pPr>
            <a:r>
              <a:rPr lang="en-US" sz="1700" dirty="0">
                <a:solidFill>
                  <a:srgbClr val="006699"/>
                </a:solidFill>
                <a:cs typeface="Arial" pitchFamily="34" charset="0"/>
              </a:rPr>
              <a:t>Accessible online without cost to readers, but not costless to produce. So, funding needed by authors, institutions, funders or </a:t>
            </a:r>
            <a:r>
              <a:rPr lang="en-US" sz="1700" dirty="0" smtClean="0">
                <a:solidFill>
                  <a:srgbClr val="006699"/>
                </a:solidFill>
                <a:cs typeface="Arial" pitchFamily="34" charset="0"/>
              </a:rPr>
              <a:t>others</a:t>
            </a:r>
            <a:endParaRPr lang="en-US" sz="1700" dirty="0">
              <a:solidFill>
                <a:srgbClr val="006699"/>
              </a:solidFill>
              <a:cs typeface="Arial" pitchFamily="34" charset="0"/>
            </a:endParaRPr>
          </a:p>
        </p:txBody>
      </p:sp>
      <p:sp>
        <p:nvSpPr>
          <p:cNvPr id="8" name="Slide Number Placeholder 7"/>
          <p:cNvSpPr>
            <a:spLocks noGrp="1"/>
          </p:cNvSpPr>
          <p:nvPr>
            <p:ph type="sldNum" sz="quarter" idx="12"/>
          </p:nvPr>
        </p:nvSpPr>
        <p:spPr>
          <a:xfrm>
            <a:off x="-1044624" y="6356350"/>
            <a:ext cx="2133600" cy="365125"/>
          </a:xfrm>
        </p:spPr>
        <p:txBody>
          <a:bodyPr/>
          <a:lstStyle/>
          <a:p>
            <a:fld id="{226E72EA-ABB5-4628-ABFB-C9FD4CF0454F}" type="slidenum">
              <a:rPr lang="en-GB" smtClean="0"/>
              <a:pPr/>
              <a:t>8</a:t>
            </a:fld>
            <a:endParaRPr lang="en-GB" dirty="0"/>
          </a:p>
        </p:txBody>
      </p:sp>
      <p:pic>
        <p:nvPicPr>
          <p:cNvPr id="9" name="Picture 2" descr="U:\SOCIAL MEDIA\Extra Images\Open-Access-Logo-Medium.jpg"/>
          <p:cNvPicPr>
            <a:picLocks noChangeAspect="1" noChangeArrowheads="1"/>
          </p:cNvPicPr>
          <p:nvPr/>
        </p:nvPicPr>
        <p:blipFill>
          <a:blip r:embed="rId6" cstate="print"/>
          <a:srcRect/>
          <a:stretch>
            <a:fillRect/>
          </a:stretch>
        </p:blipFill>
        <p:spPr bwMode="auto">
          <a:xfrm>
            <a:off x="7596336" y="6120720"/>
            <a:ext cx="624658" cy="548640"/>
          </a:xfrm>
          <a:prstGeom prst="rect">
            <a:avLst/>
          </a:prstGeom>
          <a:noFill/>
        </p:spPr>
      </p:pic>
    </p:spTree>
    <p:extLst>
      <p:ext uri="{BB962C8B-B14F-4D97-AF65-F5344CB8AC3E}">
        <p14:creationId xmlns:p14="http://schemas.microsoft.com/office/powerpoint/2010/main" val="3606370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2.png"/>
          <p:cNvPicPr>
            <a:picLocks noChangeAspect="1"/>
          </p:cNvPicPr>
          <p:nvPr/>
        </p:nvPicPr>
        <p:blipFill>
          <a:blip r:embed="rId3" cstate="print"/>
          <a:srcRect t="5901"/>
          <a:stretch>
            <a:fillRect/>
          </a:stretch>
        </p:blipFill>
        <p:spPr>
          <a:xfrm>
            <a:off x="2843808" y="27383"/>
            <a:ext cx="6336705" cy="6858001"/>
          </a:xfrm>
          <a:prstGeom prst="rect">
            <a:avLst/>
          </a:prstGeom>
        </p:spPr>
      </p:pic>
      <p:sp>
        <p:nvSpPr>
          <p:cNvPr id="4" name="Title 1"/>
          <p:cNvSpPr>
            <a:spLocks noGrp="1"/>
          </p:cNvSpPr>
          <p:nvPr>
            <p:ph type="title"/>
          </p:nvPr>
        </p:nvSpPr>
        <p:spPr>
          <a:xfrm>
            <a:off x="457200" y="408906"/>
            <a:ext cx="7462838" cy="931862"/>
          </a:xfrm>
        </p:spPr>
        <p:txBody>
          <a:bodyPr>
            <a:normAutofit/>
          </a:bodyPr>
          <a:lstStyle/>
          <a:p>
            <a:r>
              <a:rPr lang="en-US" sz="3200" b="1" dirty="0" smtClean="0">
                <a:solidFill>
                  <a:srgbClr val="5D9A3C"/>
                </a:solidFill>
                <a:latin typeface="Arial" pitchFamily="34" charset="0"/>
                <a:cs typeface="Arial" pitchFamily="34" charset="0"/>
              </a:rPr>
              <a:t>Publishing with Open Access</a:t>
            </a:r>
          </a:p>
        </p:txBody>
      </p:sp>
      <p:sp>
        <p:nvSpPr>
          <p:cNvPr id="12" name="Rectangle 11"/>
          <p:cNvSpPr/>
          <p:nvPr/>
        </p:nvSpPr>
        <p:spPr>
          <a:xfrm>
            <a:off x="3900489" y="1844824"/>
            <a:ext cx="4847976" cy="923330"/>
          </a:xfrm>
          <a:prstGeom prst="rect">
            <a:avLst/>
          </a:prstGeom>
        </p:spPr>
        <p:txBody>
          <a:bodyPr wrap="square">
            <a:spAutoFit/>
          </a:bodyPr>
          <a:lstStyle/>
          <a:p>
            <a:pPr marL="285750" lvl="2" indent="-285750">
              <a:buFont typeface="Arial" pitchFamily="34" charset="0"/>
              <a:buChar char="•"/>
              <a:defRPr/>
            </a:pPr>
            <a:r>
              <a:rPr lang="en-GB" b="0" dirty="0">
                <a:solidFill>
                  <a:srgbClr val="006699"/>
                </a:solidFill>
                <a:latin typeface="Arial" pitchFamily="34" charset="0"/>
                <a:cs typeface="Arial" pitchFamily="34" charset="0"/>
              </a:rPr>
              <a:t>Elsevier’s open access publication fees are </a:t>
            </a:r>
            <a:r>
              <a:rPr lang="en-US" b="0" dirty="0">
                <a:solidFill>
                  <a:srgbClr val="006699"/>
                </a:solidFill>
                <a:latin typeface="Arial" pitchFamily="34" charset="0"/>
                <a:cs typeface="Arial" pitchFamily="34" charset="0"/>
              </a:rPr>
              <a:t>market based &amp; provide competitive prices which range from 500-5000 USD. </a:t>
            </a:r>
          </a:p>
        </p:txBody>
      </p:sp>
      <p:sp>
        <p:nvSpPr>
          <p:cNvPr id="13" name="Rectangle 12"/>
          <p:cNvSpPr/>
          <p:nvPr/>
        </p:nvSpPr>
        <p:spPr>
          <a:xfrm>
            <a:off x="3892551" y="2926685"/>
            <a:ext cx="4855914" cy="646331"/>
          </a:xfrm>
          <a:prstGeom prst="rect">
            <a:avLst/>
          </a:prstGeom>
        </p:spPr>
        <p:txBody>
          <a:bodyPr wrap="square">
            <a:spAutoFit/>
          </a:bodyPr>
          <a:lstStyle/>
          <a:p>
            <a:pPr marL="285750" lvl="2" indent="-285750">
              <a:buFont typeface="Arial" pitchFamily="34" charset="0"/>
              <a:buChar char="•"/>
              <a:defRPr/>
            </a:pPr>
            <a:r>
              <a:rPr lang="en-US" b="0" dirty="0">
                <a:solidFill>
                  <a:srgbClr val="006699"/>
                </a:solidFill>
                <a:latin typeface="Arial" pitchFamily="34" charset="0"/>
                <a:cs typeface="Arial" pitchFamily="34" charset="0"/>
              </a:rPr>
              <a:t>Offer authors a choice of user </a:t>
            </a:r>
            <a:r>
              <a:rPr lang="en-US" b="0" dirty="0" smtClean="0">
                <a:solidFill>
                  <a:srgbClr val="006699"/>
                </a:solidFill>
                <a:latin typeface="Arial" pitchFamily="34" charset="0"/>
                <a:cs typeface="Arial" pitchFamily="34" charset="0"/>
              </a:rPr>
              <a:t>licenses, including </a:t>
            </a:r>
            <a:r>
              <a:rPr lang="en-US" b="0" dirty="0">
                <a:solidFill>
                  <a:srgbClr val="006699"/>
                </a:solidFill>
                <a:latin typeface="Arial" pitchFamily="34" charset="0"/>
                <a:cs typeface="Arial" pitchFamily="34" charset="0"/>
              </a:rPr>
              <a:t>Creative Commons. </a:t>
            </a:r>
          </a:p>
        </p:txBody>
      </p:sp>
      <p:sp>
        <p:nvSpPr>
          <p:cNvPr id="14" name="Rectangle 13"/>
          <p:cNvSpPr/>
          <p:nvPr/>
        </p:nvSpPr>
        <p:spPr>
          <a:xfrm>
            <a:off x="3892550" y="3717032"/>
            <a:ext cx="5064125" cy="1200329"/>
          </a:xfrm>
          <a:prstGeom prst="rect">
            <a:avLst/>
          </a:prstGeom>
        </p:spPr>
        <p:txBody>
          <a:bodyPr>
            <a:spAutoFit/>
          </a:bodyPr>
          <a:lstStyle/>
          <a:p>
            <a:pPr marL="285750" lvl="2" indent="-285750">
              <a:buFont typeface="Arial" pitchFamily="34" charset="0"/>
              <a:buChar char="•"/>
              <a:defRPr/>
            </a:pPr>
            <a:r>
              <a:rPr lang="en-US" b="0" dirty="0">
                <a:solidFill>
                  <a:srgbClr val="006699"/>
                </a:solidFill>
                <a:latin typeface="Arial" pitchFamily="34" charset="0"/>
                <a:cs typeface="Arial" pitchFamily="34" charset="0"/>
              </a:rPr>
              <a:t>Developed a number of institutional and funding body agreements to help streamline processes and manage open access policies.  </a:t>
            </a:r>
          </a:p>
        </p:txBody>
      </p:sp>
      <p:sp>
        <p:nvSpPr>
          <p:cNvPr id="15" name="Rectangle 6"/>
          <p:cNvSpPr>
            <a:spLocks noChangeArrowheads="1"/>
          </p:cNvSpPr>
          <p:nvPr/>
        </p:nvSpPr>
        <p:spPr bwMode="auto">
          <a:xfrm>
            <a:off x="3892549" y="1772816"/>
            <a:ext cx="4855915" cy="3312368"/>
          </a:xfrm>
          <a:prstGeom prst="rect">
            <a:avLst/>
          </a:prstGeom>
          <a:noFill/>
          <a:ln w="9525" algn="ctr">
            <a:solidFill>
              <a:srgbClr val="006699"/>
            </a:solidFill>
            <a:round/>
            <a:headEnd/>
            <a:tailEnd/>
          </a:ln>
          <a:extLst>
            <a:ext uri="{909E8E84-426E-40DD-AFC4-6F175D3DCCD1}">
              <a14:hiddenFill xmlns:a14="http://schemas.microsoft.com/office/drawing/2010/main">
                <a:solidFill>
                  <a:srgbClr val="FFFFFF"/>
                </a:solidFill>
              </a14:hiddenFill>
            </a:ext>
          </a:extLst>
        </p:spPr>
        <p:txBody>
          <a:bodyPr lIns="9144" tIns="9144" rIns="9144" bIns="9144" anchor="ctr"/>
          <a:lstStyle/>
          <a:p>
            <a:pPr marL="182563" indent="-182563" algn="ctr" defTabSz="977900">
              <a:buClr>
                <a:srgbClr val="FF9900"/>
              </a:buClr>
            </a:pPr>
            <a:endParaRPr lang="en-US" sz="1200" b="0" i="1" dirty="0">
              <a:solidFill>
                <a:srgbClr val="006699"/>
              </a:solidFill>
            </a:endParaRPr>
          </a:p>
        </p:txBody>
      </p:sp>
      <p:pic>
        <p:nvPicPr>
          <p:cNvPr id="19" name="Picture 4" descr="logo.png"/>
          <p:cNvPicPr>
            <a:picLocks noChangeAspect="1"/>
          </p:cNvPicPr>
          <p:nvPr/>
        </p:nvPicPr>
        <p:blipFill>
          <a:blip r:embed="rId4" cstate="print"/>
          <a:srcRect/>
          <a:stretch>
            <a:fillRect/>
          </a:stretch>
        </p:blipFill>
        <p:spPr bwMode="auto">
          <a:xfrm>
            <a:off x="6875463" y="116632"/>
            <a:ext cx="2089150" cy="695325"/>
          </a:xfrm>
          <a:prstGeom prst="rect">
            <a:avLst/>
          </a:prstGeom>
          <a:noFill/>
          <a:ln w="9525">
            <a:noFill/>
            <a:miter lim="800000"/>
            <a:headEnd/>
            <a:tailEnd/>
          </a:ln>
        </p:spPr>
      </p:pic>
      <p:sp>
        <p:nvSpPr>
          <p:cNvPr id="22" name="Slide Number Placeholder 21"/>
          <p:cNvSpPr>
            <a:spLocks noGrp="1"/>
          </p:cNvSpPr>
          <p:nvPr>
            <p:ph type="sldNum" sz="quarter" idx="12"/>
          </p:nvPr>
        </p:nvSpPr>
        <p:spPr/>
        <p:txBody>
          <a:bodyPr/>
          <a:lstStyle/>
          <a:p>
            <a:fld id="{226E72EA-ABB5-4628-ABFB-C9FD4CF0454F}" type="slidenum">
              <a:rPr lang="en-GB" smtClean="0"/>
              <a:pPr/>
              <a:t>9</a:t>
            </a:fld>
            <a:endParaRPr lang="en-GB" dirty="0"/>
          </a:p>
        </p:txBody>
      </p:sp>
      <p:pic>
        <p:nvPicPr>
          <p:cNvPr id="1026" name="Picture 2" descr="U:\SOCIAL MEDIA\Extra Images\openaccessarticles.jpg"/>
          <p:cNvPicPr>
            <a:picLocks noChangeAspect="1" noChangeArrowheads="1"/>
          </p:cNvPicPr>
          <p:nvPr/>
        </p:nvPicPr>
        <p:blipFill>
          <a:blip r:embed="rId5"/>
          <a:srcRect/>
          <a:stretch>
            <a:fillRect/>
          </a:stretch>
        </p:blipFill>
        <p:spPr bwMode="auto">
          <a:xfrm>
            <a:off x="539552" y="2903984"/>
            <a:ext cx="2966340" cy="525016"/>
          </a:xfrm>
          <a:prstGeom prst="rect">
            <a:avLst/>
          </a:prstGeom>
        </p:spPr>
        <p:style>
          <a:lnRef idx="2">
            <a:schemeClr val="accent1"/>
          </a:lnRef>
          <a:fillRef idx="1">
            <a:schemeClr val="lt1"/>
          </a:fillRef>
          <a:effectRef idx="0">
            <a:schemeClr val="accent1"/>
          </a:effectRef>
          <a:fontRef idx="minor">
            <a:schemeClr val="dk1"/>
          </a:fontRef>
        </p:style>
      </p:pic>
      <p:pic>
        <p:nvPicPr>
          <p:cNvPr id="1027" name="Picture 3" descr="U:\SOCIAL MEDIA\Extra Images\openarchive.jpg"/>
          <p:cNvPicPr>
            <a:picLocks noChangeAspect="1" noChangeArrowheads="1"/>
          </p:cNvPicPr>
          <p:nvPr/>
        </p:nvPicPr>
        <p:blipFill>
          <a:blip r:embed="rId6"/>
          <a:srcRect/>
          <a:stretch>
            <a:fillRect/>
          </a:stretch>
        </p:blipFill>
        <p:spPr bwMode="auto">
          <a:xfrm>
            <a:off x="539552" y="3552056"/>
            <a:ext cx="2966340" cy="525016"/>
          </a:xfrm>
          <a:prstGeom prst="rect">
            <a:avLst/>
          </a:prstGeom>
        </p:spPr>
        <p:style>
          <a:lnRef idx="2">
            <a:schemeClr val="accent1"/>
          </a:lnRef>
          <a:fillRef idx="1">
            <a:schemeClr val="lt1"/>
          </a:fillRef>
          <a:effectRef idx="0">
            <a:schemeClr val="accent1"/>
          </a:effectRef>
          <a:fontRef idx="minor">
            <a:schemeClr val="dk1"/>
          </a:fontRef>
        </p:style>
      </p:pic>
      <p:pic>
        <p:nvPicPr>
          <p:cNvPr id="1028" name="Picture 4" descr="U:\SOCIAL MEDIA\Extra Images\greenopenaccess.jpg"/>
          <p:cNvPicPr>
            <a:picLocks noChangeAspect="1" noChangeArrowheads="1"/>
          </p:cNvPicPr>
          <p:nvPr/>
        </p:nvPicPr>
        <p:blipFill>
          <a:blip r:embed="rId7"/>
          <a:srcRect/>
          <a:stretch>
            <a:fillRect/>
          </a:stretch>
        </p:blipFill>
        <p:spPr bwMode="auto">
          <a:xfrm>
            <a:off x="539552" y="4200128"/>
            <a:ext cx="2966340" cy="525016"/>
          </a:xfrm>
          <a:prstGeom prst="rect">
            <a:avLst/>
          </a:prstGeom>
        </p:spPr>
        <p:style>
          <a:lnRef idx="2">
            <a:schemeClr val="accent1"/>
          </a:lnRef>
          <a:fillRef idx="1">
            <a:schemeClr val="lt1"/>
          </a:fillRef>
          <a:effectRef idx="0">
            <a:schemeClr val="accent1"/>
          </a:effectRef>
          <a:fontRef idx="minor">
            <a:schemeClr val="dk1"/>
          </a:fontRef>
        </p:style>
      </p:pic>
      <p:pic>
        <p:nvPicPr>
          <p:cNvPr id="1029" name="Picture 5" descr="U:\SOCIAL MEDIA\Extra Images\openaccessjournals.jpg"/>
          <p:cNvPicPr>
            <a:picLocks noChangeAspect="1" noChangeArrowheads="1"/>
          </p:cNvPicPr>
          <p:nvPr/>
        </p:nvPicPr>
        <p:blipFill>
          <a:blip r:embed="rId8"/>
          <a:srcRect/>
          <a:stretch>
            <a:fillRect/>
          </a:stretch>
        </p:blipFill>
        <p:spPr bwMode="auto">
          <a:xfrm>
            <a:off x="539552" y="2255912"/>
            <a:ext cx="2966340" cy="525016"/>
          </a:xfrm>
          <a:prstGeom prst="rect">
            <a:avLst/>
          </a:prstGeom>
        </p:spPr>
        <p:style>
          <a:lnRef idx="2">
            <a:schemeClr val="accent1"/>
          </a:lnRef>
          <a:fillRef idx="1">
            <a:schemeClr val="lt1"/>
          </a:fillRef>
          <a:effectRef idx="0">
            <a:schemeClr val="accent1"/>
          </a:effectRef>
          <a:fontRef idx="minor">
            <a:schemeClr val="dk1"/>
          </a:fontRef>
        </p:style>
      </p:pic>
      <p:pic>
        <p:nvPicPr>
          <p:cNvPr id="17" name="Picture 2" descr="U:\SOCIAL MEDIA\Extra Images\Open-Access-Logo-Medium.jpg"/>
          <p:cNvPicPr>
            <a:picLocks noChangeAspect="1" noChangeArrowheads="1"/>
          </p:cNvPicPr>
          <p:nvPr/>
        </p:nvPicPr>
        <p:blipFill>
          <a:blip r:embed="rId9" cstate="print"/>
          <a:srcRect/>
          <a:stretch>
            <a:fillRect/>
          </a:stretch>
        </p:blipFill>
        <p:spPr bwMode="auto">
          <a:xfrm>
            <a:off x="7596336" y="6120720"/>
            <a:ext cx="624658" cy="548640"/>
          </a:xfrm>
          <a:prstGeom prst="rect">
            <a:avLst/>
          </a:prstGeom>
          <a:noFill/>
        </p:spPr>
      </p:pic>
      <p:sp>
        <p:nvSpPr>
          <p:cNvPr id="2" name="TextBox 1"/>
          <p:cNvSpPr txBox="1"/>
          <p:nvPr/>
        </p:nvSpPr>
        <p:spPr>
          <a:xfrm>
            <a:off x="971600" y="5445224"/>
            <a:ext cx="6840760" cy="646331"/>
          </a:xfrm>
          <a:prstGeom prst="rect">
            <a:avLst/>
          </a:prstGeom>
          <a:noFill/>
        </p:spPr>
        <p:txBody>
          <a:bodyPr wrap="square" rtlCol="0">
            <a:spAutoFit/>
          </a:bodyPr>
          <a:lstStyle/>
          <a:p>
            <a:r>
              <a:rPr lang="en-GB" b="1" dirty="0" smtClean="0">
                <a:solidFill>
                  <a:srgbClr val="006699"/>
                </a:solidFill>
              </a:rPr>
              <a:t>For more Open Access information</a:t>
            </a:r>
            <a:r>
              <a:rPr lang="en-GB" dirty="0" smtClean="0">
                <a:solidFill>
                  <a:srgbClr val="006699"/>
                </a:solidFill>
              </a:rPr>
              <a:t>:</a:t>
            </a:r>
          </a:p>
          <a:p>
            <a:r>
              <a:rPr lang="en-GB" dirty="0">
                <a:solidFill>
                  <a:srgbClr val="006699"/>
                </a:solidFill>
              </a:rPr>
              <a:t> http://www.elsevier.com/about/open-access/open-access-options</a:t>
            </a:r>
            <a:endParaRPr lang="en-US" dirty="0">
              <a:solidFill>
                <a:srgbClr val="006699"/>
              </a:solidFill>
            </a:endParaRPr>
          </a:p>
        </p:txBody>
      </p:sp>
    </p:spTree>
    <p:extLst>
      <p:ext uri="{BB962C8B-B14F-4D97-AF65-F5344CB8AC3E}">
        <p14:creationId xmlns:p14="http://schemas.microsoft.com/office/powerpoint/2010/main" val="37960077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ZWmaTnl.AEaCP4qEGIw7V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_LKdIWlQb02eb_Z4qjYWO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o9mQUriPVk2A_sdzHDWEb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KZYMopMXu0yxWVL2l2wnP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3IcM2IUKwEyG_XseSdVBO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1600" b="1" dirty="0" smtClean="0">
            <a:solidFill>
              <a:schemeClr val="bg1"/>
            </a:solidFill>
            <a:latin typeface="Arial" pitchFamily="34" charset="0"/>
            <a:cs typeface="Arial" pitchFamily="34" charset="0"/>
          </a:defRPr>
        </a:defPPr>
      </a:lstStyle>
    </a:tx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3075</TotalTime>
  <Words>6300</Words>
  <Application>Microsoft Office PowerPoint</Application>
  <PresentationFormat>Presentación en pantalla (4:3)</PresentationFormat>
  <Paragraphs>713</Paragraphs>
  <Slides>63</Slides>
  <Notes>62</Notes>
  <HiddenSlides>2</HiddenSlides>
  <MMClips>0</MMClips>
  <ScaleCrop>false</ScaleCrop>
  <HeadingPairs>
    <vt:vector size="6" baseType="variant">
      <vt:variant>
        <vt:lpstr>Tema</vt:lpstr>
      </vt:variant>
      <vt:variant>
        <vt:i4>11</vt:i4>
      </vt:variant>
      <vt:variant>
        <vt:lpstr>Servidores OLE incrustados</vt:lpstr>
      </vt:variant>
      <vt:variant>
        <vt:i4>1</vt:i4>
      </vt:variant>
      <vt:variant>
        <vt:lpstr>Títulos de diapositiva</vt:lpstr>
      </vt:variant>
      <vt:variant>
        <vt:i4>63</vt:i4>
      </vt:variant>
    </vt:vector>
  </HeadingPairs>
  <TitlesOfParts>
    <vt:vector size="75" baseType="lpstr">
      <vt:lpstr>Office Theme</vt:lpstr>
      <vt:lpstr>1_Office Theme</vt:lpstr>
      <vt:lpstr>3_Office Theme</vt:lpstr>
      <vt:lpstr>4_Office Theme</vt:lpstr>
      <vt:lpstr>2_Office Theme</vt:lpstr>
      <vt:lpstr>5_Office Theme</vt:lpstr>
      <vt:lpstr>6_Office Theme</vt:lpstr>
      <vt:lpstr>7_Office Theme</vt:lpstr>
      <vt:lpstr>8_Office Theme</vt:lpstr>
      <vt:lpstr>9_Office Theme</vt:lpstr>
      <vt:lpstr>10_Office Theme</vt:lpstr>
      <vt:lpstr>Image</vt:lpstr>
      <vt:lpstr>Presentación de PowerPoint</vt:lpstr>
      <vt:lpstr>Presentación de PowerPoint</vt:lpstr>
      <vt:lpstr>Universities &amp; Research Institutes Bogota  Article output</vt:lpstr>
      <vt:lpstr>Presentación de PowerPoint</vt:lpstr>
      <vt:lpstr>The Publishing Cycle</vt:lpstr>
      <vt:lpstr>Presentación de PowerPoint</vt:lpstr>
      <vt:lpstr>Global Expansion of Scientific Research</vt:lpstr>
      <vt:lpstr>Presentación de PowerPoint</vt:lpstr>
      <vt:lpstr>Publishing with Open Access</vt:lpstr>
      <vt:lpstr>Presentación de PowerPoint</vt:lpstr>
      <vt:lpstr>Presentación de PowerPoint</vt:lpstr>
      <vt:lpstr>What Makes A Strong Manuscript?</vt:lpstr>
      <vt:lpstr>Are You Ready To Publish?</vt:lpstr>
      <vt:lpstr>Types Of Manuscripts</vt:lpstr>
      <vt:lpstr>Citations per Article Type</vt:lpstr>
      <vt:lpstr>Your paper is worthless if no one reads, uses, or cites it</vt:lpstr>
      <vt:lpstr>Practical Advice</vt:lpstr>
      <vt:lpstr>Review the development of your research area</vt:lpstr>
      <vt:lpstr>Choose the right journal</vt:lpstr>
      <vt:lpstr>Article Transfer Service</vt:lpstr>
      <vt:lpstr>Choose a target journal </vt:lpstr>
      <vt:lpstr>Is this a prestigious journal?</vt:lpstr>
      <vt:lpstr>Choosing The Right Journal</vt:lpstr>
      <vt:lpstr>Read The ‘Guide for Authors’</vt:lpstr>
      <vt:lpstr>Getting your paper noticed</vt:lpstr>
      <vt:lpstr>Do publishers correct language?</vt:lpstr>
      <vt:lpstr>Presentación de PowerPoint</vt:lpstr>
      <vt:lpstr>General structure of a research article</vt:lpstr>
      <vt:lpstr>Authorship </vt:lpstr>
      <vt:lpstr>Titles: attract the attention </vt:lpstr>
      <vt:lpstr>Keywords</vt:lpstr>
      <vt:lpstr>Abstract  the advertisement of your article </vt:lpstr>
      <vt:lpstr>The Process of Writing – Building the Article</vt:lpstr>
      <vt:lpstr>Introduction</vt:lpstr>
      <vt:lpstr>Methods</vt:lpstr>
      <vt:lpstr>Results</vt:lpstr>
      <vt:lpstr>Discussion</vt:lpstr>
      <vt:lpstr>The Conclusion</vt:lpstr>
      <vt:lpstr>Acknowledgments</vt:lpstr>
      <vt:lpstr>References</vt:lpstr>
      <vt:lpstr>Presentación de PowerPoint</vt:lpstr>
      <vt:lpstr>Publish AND Perish! – if you break ethical rules</vt:lpstr>
      <vt:lpstr>Plagiarism high amongst ethics issues</vt:lpstr>
      <vt:lpstr>What is Plagiarism?</vt:lpstr>
      <vt:lpstr>What may be Plagiarised?</vt:lpstr>
      <vt:lpstr>Correct Citation is Key</vt:lpstr>
      <vt:lpstr>Paraphrasing</vt:lpstr>
      <vt:lpstr>Figure Manipulation</vt:lpstr>
      <vt:lpstr>Figure Manipulation Example - Diffferent authors and reported experiments</vt:lpstr>
      <vt:lpstr>Plagiarism Detection</vt:lpstr>
      <vt:lpstr>Presentación de PowerPoint</vt:lpstr>
      <vt:lpstr>Presentación de PowerPoint</vt:lpstr>
      <vt:lpstr>Presentación de PowerPoint</vt:lpstr>
      <vt:lpstr>Purpose of Peer Review </vt:lpstr>
      <vt:lpstr>Role of Reviewer and tasks</vt:lpstr>
      <vt:lpstr>Issues to review as Reviewers</vt:lpstr>
      <vt:lpstr>Rejection without external review</vt:lpstr>
      <vt:lpstr>Review Process (I)</vt:lpstr>
      <vt:lpstr>Review Process (II)</vt:lpstr>
      <vt:lpstr>Review Process (III)</vt:lpstr>
      <vt:lpstr>What can you get back from peer review?</vt:lpstr>
      <vt:lpstr>What leads to acceptance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emma.woolley</dc:creator>
  <cp:lastModifiedBy>Maria Del Pilar Gomez Sanchez</cp:lastModifiedBy>
  <cp:revision>339</cp:revision>
  <cp:lastPrinted>2013-08-30T15:11:17Z</cp:lastPrinted>
  <dcterms:created xsi:type="dcterms:W3CDTF">2011-11-28T14:27:03Z</dcterms:created>
  <dcterms:modified xsi:type="dcterms:W3CDTF">2014-06-19T23:06:46Z</dcterms:modified>
</cp:coreProperties>
</file>