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0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10287000" cx="18288000"/>
  <p:notesSz cx="18288000" cy="10287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UqTZMR1sBsbMguQuzuVhnGsLF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18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4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3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880582635_0_88:notes"/>
          <p:cNvSpPr/>
          <p:nvPr>
            <p:ph idx="2" type="sldImg"/>
          </p:nvPr>
        </p:nvSpPr>
        <p:spPr>
          <a:xfrm>
            <a:off x="10160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8880582635_0_88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825" lIns="196825" spcFirstLastPara="1" rIns="196825" wrap="square" tIns="196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880582635_2_1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8880582635_2_1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880582635_0_37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g8880582635_0_37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880582635_0_40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g8880582635_0_40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880582635_0_39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8880582635_0_39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880582635_0_396:notes"/>
          <p:cNvSpPr/>
          <p:nvPr>
            <p:ph idx="2" type="sldImg"/>
          </p:nvPr>
        </p:nvSpPr>
        <p:spPr>
          <a:xfrm>
            <a:off x="10160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8880582635_0_39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6825" lIns="196825" spcFirstLastPara="1" rIns="196825" wrap="square" tIns="196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bd5c6d7c0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8bd5c6d7c0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bd5c6d7c0_0_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8bd5c6d7c0_0_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880582635_0_310:notes"/>
          <p:cNvSpPr/>
          <p:nvPr>
            <p:ph idx="2" type="sldImg"/>
          </p:nvPr>
        </p:nvSpPr>
        <p:spPr>
          <a:xfrm>
            <a:off x="1016800" y="771525"/>
            <a:ext cx="16256101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8880582635_0_31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880582635_2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8880582635_2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8880582635_0_101"/>
          <p:cNvSpPr txBox="1"/>
          <p:nvPr>
            <p:ph type="ctrTitle"/>
          </p:nvPr>
        </p:nvSpPr>
        <p:spPr>
          <a:xfrm>
            <a:off x="2286000" y="1683544"/>
            <a:ext cx="13716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" name="Google Shape;13;g8880582635_0_101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g8880582635_0_101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" name="Google Shape;15;g8880582635_0_101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6" name="Google Shape;16;g8880582635_0_101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880582635_0_158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0" name="Google Shape;70;g8880582635_0_158"/>
          <p:cNvSpPr txBox="1"/>
          <p:nvPr>
            <p:ph idx="1" type="body"/>
          </p:nvPr>
        </p:nvSpPr>
        <p:spPr>
          <a:xfrm rot="5400000">
            <a:off x="5880600" y="-1884862"/>
            <a:ext cx="6526800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71" name="Google Shape;71;g8880582635_0_158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2" name="Google Shape;72;g8880582635_0_158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3" name="Google Shape;73;g8880582635_0_158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880582635_0_164"/>
          <p:cNvSpPr txBox="1"/>
          <p:nvPr>
            <p:ph type="title"/>
          </p:nvPr>
        </p:nvSpPr>
        <p:spPr>
          <a:xfrm rot="5400000">
            <a:off x="10700250" y="2934938"/>
            <a:ext cx="87177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6" name="Google Shape;76;g8880582635_0_164"/>
          <p:cNvSpPr txBox="1"/>
          <p:nvPr>
            <p:ph idx="1" type="body"/>
          </p:nvPr>
        </p:nvSpPr>
        <p:spPr>
          <a:xfrm rot="5400000">
            <a:off x="2699100" y="-894262"/>
            <a:ext cx="8717700" cy="11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77" name="Google Shape;77;g8880582635_0_164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8" name="Google Shape;78;g8880582635_0_164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9" name="Google Shape;79;g8880582635_0_164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1192479" y="2435184"/>
            <a:ext cx="6779259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6400">
                <a:solidFill>
                  <a:srgbClr val="583DD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1192479" y="2435184"/>
            <a:ext cx="6779259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6400">
                <a:solidFill>
                  <a:srgbClr val="583DD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1192479" y="2435184"/>
            <a:ext cx="6779259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6400">
                <a:solidFill>
                  <a:srgbClr val="583DD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880582635_0_31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121" name="Google Shape;121;g8880582635_0_3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1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8880582635_0_3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" y="0"/>
            <a:ext cx="1828801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8880582635_0_32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e seção 1">
  <p:cSld name="SECTION_HEADER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8880582635_0_3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" y="0"/>
            <a:ext cx="18287941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8880582635_0_32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8880582635_0_107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9" name="Google Shape;19;g8880582635_0_107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0" name="Google Shape;20;g8880582635_0_107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880582635_0_32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130" name="Google Shape;130;g8880582635_0_3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6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880582635_0_329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3" name="Google Shape;133;g8880582635_0_329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34" name="Google Shape;134;g8880582635_0_329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35" name="Google Shape;135;g8880582635_0_32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880582635_0_33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8" name="Google Shape;138;g8880582635_0_33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880582635_0_33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1" name="Google Shape;141;g8880582635_0_33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42" name="Google Shape;142;g8880582635_0_33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880582635_0_341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45" name="Google Shape;145;g8880582635_0_34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880582635_0_344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8880582635_0_344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149" name="Google Shape;149;g8880582635_0_344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0" name="Google Shape;150;g8880582635_0_344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457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51" name="Google Shape;151;g8880582635_0_34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880582635_0_35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154" name="Google Shape;154;g8880582635_0_35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880582635_0_353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157" name="Google Shape;157;g8880582635_0_353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58" name="Google Shape;158;g8880582635_0_35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880582635_0_35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8880582635_0_111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" name="Google Shape;23;g8880582635_0_111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4" name="Google Shape;24;g8880582635_0_111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5" name="Google Shape;25;g8880582635_0_111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6" name="Google Shape;26;g8880582635_0_111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8880582635_0_117"/>
          <p:cNvSpPr txBox="1"/>
          <p:nvPr>
            <p:ph type="title"/>
          </p:nvPr>
        </p:nvSpPr>
        <p:spPr>
          <a:xfrm>
            <a:off x="1247775" y="2564607"/>
            <a:ext cx="157734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9" name="Google Shape;29;g8880582635_0_117"/>
          <p:cNvSpPr txBox="1"/>
          <p:nvPr>
            <p:ph idx="1" type="body"/>
          </p:nvPr>
        </p:nvSpPr>
        <p:spPr>
          <a:xfrm>
            <a:off x="1247775" y="6884194"/>
            <a:ext cx="15773400" cy="22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g8880582635_0_117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1" name="Google Shape;31;g8880582635_0_117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2" name="Google Shape;32;g8880582635_0_117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8880582635_0_123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5" name="Google Shape;35;g8880582635_0_123"/>
          <p:cNvSpPr txBox="1"/>
          <p:nvPr>
            <p:ph idx="1" type="body"/>
          </p:nvPr>
        </p:nvSpPr>
        <p:spPr>
          <a:xfrm>
            <a:off x="1257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6" name="Google Shape;36;g8880582635_0_123"/>
          <p:cNvSpPr txBox="1"/>
          <p:nvPr>
            <p:ph idx="2" type="body"/>
          </p:nvPr>
        </p:nvSpPr>
        <p:spPr>
          <a:xfrm>
            <a:off x="9258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7" name="Google Shape;37;g8880582635_0_123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8" name="Google Shape;38;g8880582635_0_123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9" name="Google Shape;39;g8880582635_0_123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8880582635_0_130"/>
          <p:cNvSpPr txBox="1"/>
          <p:nvPr>
            <p:ph type="title"/>
          </p:nvPr>
        </p:nvSpPr>
        <p:spPr>
          <a:xfrm>
            <a:off x="1259682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2" name="Google Shape;42;g8880582635_0_130"/>
          <p:cNvSpPr txBox="1"/>
          <p:nvPr>
            <p:ph idx="1" type="body"/>
          </p:nvPr>
        </p:nvSpPr>
        <p:spPr>
          <a:xfrm>
            <a:off x="1259682" y="2521745"/>
            <a:ext cx="77367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3" name="Google Shape;43;g8880582635_0_130"/>
          <p:cNvSpPr txBox="1"/>
          <p:nvPr>
            <p:ph idx="2" type="body"/>
          </p:nvPr>
        </p:nvSpPr>
        <p:spPr>
          <a:xfrm>
            <a:off x="1259682" y="3757613"/>
            <a:ext cx="77367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44" name="Google Shape;44;g8880582635_0_130"/>
          <p:cNvSpPr txBox="1"/>
          <p:nvPr>
            <p:ph idx="3" type="body"/>
          </p:nvPr>
        </p:nvSpPr>
        <p:spPr>
          <a:xfrm>
            <a:off x="9258300" y="2521745"/>
            <a:ext cx="77745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5" name="Google Shape;45;g8880582635_0_130"/>
          <p:cNvSpPr txBox="1"/>
          <p:nvPr>
            <p:ph idx="4" type="body"/>
          </p:nvPr>
        </p:nvSpPr>
        <p:spPr>
          <a:xfrm>
            <a:off x="9258300" y="3757613"/>
            <a:ext cx="77745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46" name="Google Shape;46;g8880582635_0_130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7" name="Google Shape;47;g8880582635_0_130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8" name="Google Shape;48;g8880582635_0_130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8880582635_0_139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51" name="Google Shape;51;g8880582635_0_139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52" name="Google Shape;52;g8880582635_0_139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53" name="Google Shape;53;g8880582635_0_139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880582635_0_144"/>
          <p:cNvSpPr txBox="1"/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56" name="Google Shape;56;g8880582635_0_144"/>
          <p:cNvSpPr txBox="1"/>
          <p:nvPr>
            <p:ph idx="1" type="body"/>
          </p:nvPr>
        </p:nvSpPr>
        <p:spPr>
          <a:xfrm>
            <a:off x="7774782" y="1481138"/>
            <a:ext cx="9258300" cy="7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5334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57" name="Google Shape;57;g8880582635_0_144"/>
          <p:cNvSpPr txBox="1"/>
          <p:nvPr>
            <p:ph idx="2" type="body"/>
          </p:nvPr>
        </p:nvSpPr>
        <p:spPr>
          <a:xfrm>
            <a:off x="1259682" y="3086100"/>
            <a:ext cx="5898300" cy="5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58" name="Google Shape;58;g8880582635_0_144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59" name="Google Shape;59;g8880582635_0_144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0" name="Google Shape;60;g8880582635_0_144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880582635_0_151"/>
          <p:cNvSpPr txBox="1"/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3" name="Google Shape;63;g8880582635_0_151"/>
          <p:cNvSpPr/>
          <p:nvPr>
            <p:ph idx="2" type="pic"/>
          </p:nvPr>
        </p:nvSpPr>
        <p:spPr>
          <a:xfrm>
            <a:off x="7774782" y="1481138"/>
            <a:ext cx="9258300" cy="7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8880582635_0_151"/>
          <p:cNvSpPr txBox="1"/>
          <p:nvPr>
            <p:ph idx="1" type="body"/>
          </p:nvPr>
        </p:nvSpPr>
        <p:spPr>
          <a:xfrm>
            <a:off x="1259682" y="3086100"/>
            <a:ext cx="5898300" cy="5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5" name="Google Shape;65;g8880582635_0_151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6" name="Google Shape;66;g8880582635_0_151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7" name="Google Shape;67;g8880582635_0_151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880582635_0_95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8880582635_0_95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8880582635_0_95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8880582635_0_95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8880582635_0_95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0"/>
          <p:cNvSpPr txBox="1"/>
          <p:nvPr>
            <p:ph type="title"/>
          </p:nvPr>
        </p:nvSpPr>
        <p:spPr>
          <a:xfrm>
            <a:off x="1192479" y="2435184"/>
            <a:ext cx="6779259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1" sz="6400" u="none" cap="none" strike="noStrike">
                <a:solidFill>
                  <a:srgbClr val="583DD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880582635_0_31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8880582635_0_31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g8880582635_0_3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p8RK_U7JgU-JDFu2ts5G2roGULNL1i4H/view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Relationship Id="rId7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6iBgQ_SKuDTF6DnxzvvXSUBok0dmyqa3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8CNKmJNJZDF6MtdehoBcqdZajn8uAidU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://drive.google.com/file/d/1ysZlwHH2ois4T5d5JjujqjfsEFZMxIxZ/view" TargetMode="External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8880582635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902" y="-219256"/>
            <a:ext cx="18389800" cy="1079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8880582635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0903" y="-219256"/>
            <a:ext cx="10805075" cy="1079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8880582635_0_88"/>
          <p:cNvSpPr txBox="1"/>
          <p:nvPr/>
        </p:nvSpPr>
        <p:spPr>
          <a:xfrm>
            <a:off x="10486726" y="7628025"/>
            <a:ext cx="75729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CO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Tipos de Espacios de Aprendizaje</a:t>
            </a:r>
            <a:endParaRPr b="1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</a:t>
            </a:r>
            <a:r>
              <a:rPr lang="es-CO" sz="2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0" i="0" lang="es-CO" sz="2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io  2020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s-CO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@tadeolab</a:t>
            </a:r>
            <a:endParaRPr b="1" i="0" sz="3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1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8880582635_0_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3663" y="3623326"/>
            <a:ext cx="2183037" cy="12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8880582635_2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2025" y="218125"/>
            <a:ext cx="9346200" cy="9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"/>
          <p:cNvSpPr txBox="1"/>
          <p:nvPr/>
        </p:nvSpPr>
        <p:spPr>
          <a:xfrm>
            <a:off x="2084050" y="1005300"/>
            <a:ext cx="15086999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Pasar de una idea a una propuesta de mejora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24H - 32H - 48H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 VIRTUAL 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semana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OPORTUNIDAD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reúnen personas de forma física o virtualmente, las cuales forman grupos interdisciplinares de 4 o 5 personas, para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proponer un proyecto digital en 24 horas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donde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entrega una base de datos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cual es un apoyo para el desarrollo de los retos el cual termina con una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propuesta tecnológica exponiendolo mediante un pitch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para designar al ganador.  </a:t>
            </a:r>
            <a:endParaRPr b="0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 DINAMIZADOR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HandBook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 de Datos tecnológicos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 Web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9831300" y="0"/>
            <a:ext cx="86661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CO" sz="54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Hackathon Tecnológica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9721" y="186844"/>
            <a:ext cx="682051" cy="81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880582635_0_370"/>
          <p:cNvSpPr txBox="1"/>
          <p:nvPr/>
        </p:nvSpPr>
        <p:spPr>
          <a:xfrm>
            <a:off x="10898100" y="0"/>
            <a:ext cx="86661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CO" sz="54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Hackathon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8880582635_0_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7121" y="186844"/>
            <a:ext cx="682051" cy="81845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8880582635_0_370"/>
          <p:cNvSpPr txBox="1"/>
          <p:nvPr/>
        </p:nvSpPr>
        <p:spPr>
          <a:xfrm>
            <a:off x="2123050" y="805775"/>
            <a:ext cx="15532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Pasar de una idea a una propuesta de mejora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24H - 32H - 48H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 VIRTUAL 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semana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OPORTUNIDAD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reúnen personas de forma física o virtualmente, las cuales forman grupos interdisciplinares de 4 ó 5 personas, para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proponer un proyecto digital en 24 horas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donde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entrega una base de datos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cual es un apoyo para el desarrollo de los retos el cual termina con una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propuesta tecnológica exponiéndolo mediante un pitch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para designar al ganador.  </a:t>
            </a:r>
            <a:endParaRPr b="0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 DINAMIZADOR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HandBook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 de Datos por expertos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 Web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8880582635_0_403" title="#Zoohackathon - 🌳¡LOS BOSQUES NECESITAN TU AYUDA!🌳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17145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8880582635_0_3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725" y="152400"/>
            <a:ext cx="7486651" cy="998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8880582635_0_3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0601" y="152400"/>
            <a:ext cx="7486651" cy="998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"/>
          <p:cNvSpPr txBox="1"/>
          <p:nvPr/>
        </p:nvSpPr>
        <p:spPr>
          <a:xfrm>
            <a:off x="1895513" y="1438735"/>
            <a:ext cx="1446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Investigación para determinar una problemática o necesidad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Búsqueda, selección y minería de datos.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provee datos e información en un repositorio de datos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establecen los requerimientos de los participantes, generando y diseñar un disclaimer y un handbook para los participantes.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diseñan retos, reglas y tiempos (Cronograma - Agenda)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establecen premios significativos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 de rúbricas de evaluación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Diseño, publicidad y Difusión del evento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Producción y logística del evento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2945225" y="-23775"/>
            <a:ext cx="164712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CO" sz="54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Proceso de Organización de Hackathones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5171" y="163069"/>
            <a:ext cx="682051" cy="81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/>
          <p:nvPr/>
        </p:nvSpPr>
        <p:spPr>
          <a:xfrm>
            <a:off x="533400" y="1485900"/>
            <a:ext cx="6858000" cy="1043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Página web oficial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853"/>
              </a:buClr>
              <a:buSzPts val="3200"/>
              <a:buFont typeface="Century Gothic"/>
              <a:buChar char="-"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Devpost hackathon (registro)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2" name="Google Shape;2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6986065"/>
            <a:ext cx="4800600" cy="3186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 txBox="1"/>
          <p:nvPr/>
        </p:nvSpPr>
        <p:spPr>
          <a:xfrm>
            <a:off x="8763000" y="1471808"/>
            <a:ext cx="83058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853"/>
              </a:buClr>
              <a:buSzPts val="3200"/>
              <a:buFont typeface="Century Gothic"/>
              <a:buChar char="-"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Discord (acompañamiento-mentorías)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Zoom (Presentación Pitch)</a:t>
            </a:r>
            <a:endParaRPr b="0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7805" y="2120711"/>
            <a:ext cx="6942795" cy="428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7000" y="7034071"/>
            <a:ext cx="4572000" cy="310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400" y="3055309"/>
            <a:ext cx="6203929" cy="307879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 txBox="1"/>
          <p:nvPr/>
        </p:nvSpPr>
        <p:spPr>
          <a:xfrm>
            <a:off x="10974300" y="0"/>
            <a:ext cx="86661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CO" sz="54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Hackathon Virtual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87121" y="186844"/>
            <a:ext cx="682051" cy="81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857500"/>
            <a:ext cx="8539157" cy="627510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9"/>
          <p:cNvSpPr/>
          <p:nvPr/>
        </p:nvSpPr>
        <p:spPr>
          <a:xfrm>
            <a:off x="762000" y="1688068"/>
            <a:ext cx="19014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9532" y="2857500"/>
            <a:ext cx="8885567" cy="6295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/>
          <p:nvPr/>
        </p:nvSpPr>
        <p:spPr>
          <a:xfrm>
            <a:off x="10974300" y="0"/>
            <a:ext cx="86661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CO" sz="54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Hackathon Virtual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87121" y="186844"/>
            <a:ext cx="682051" cy="81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8880582635_0_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902" y="-219256"/>
            <a:ext cx="18389800" cy="1079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8880582635_0_3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0903" y="-219256"/>
            <a:ext cx="10805075" cy="1079861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8880582635_0_396"/>
          <p:cNvSpPr txBox="1"/>
          <p:nvPr/>
        </p:nvSpPr>
        <p:spPr>
          <a:xfrm>
            <a:off x="10486726" y="7628025"/>
            <a:ext cx="75729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CO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Tipos de Espacios de Aprendizaje</a:t>
            </a:r>
            <a:endParaRPr b="1" i="0" sz="4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O" sz="2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Gracias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s-CO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@tadeolab</a:t>
            </a:r>
            <a:endParaRPr b="1" i="0" sz="3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s-CO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camiloa.nemoconf@utadeo.edu.co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1" i="0" sz="4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8880582635_0_3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3663" y="3623326"/>
            <a:ext cx="2183037" cy="12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8bd5c6d7c0_0_0" title="LosLabsMuevet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8bd5c6d7c0_0_7" title="LosLabsDATE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600" y="-76200"/>
            <a:ext cx="13716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/>
          <p:nvPr/>
        </p:nvSpPr>
        <p:spPr>
          <a:xfrm>
            <a:off x="3921900" y="1655050"/>
            <a:ext cx="11892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438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3429000" y="14700"/>
            <a:ext cx="109014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Pasar de un planteamiento a una IDEACIÓN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horas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OPORTUNIDAD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Debatir con el fin de llegar a una idea de proyecto.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DINÁMICA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reúnen ciudadanos con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expertos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un tema en particular, con el fin de proponer y debatir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forma de foro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para llegar a plantear una idea sostenible, que se pueda desarrollar posteriormente.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 DINAMIZADOR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Kit de metodología de discusión. Guión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14647125" y="0"/>
            <a:ext cx="38502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CO" sz="54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Ideathon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0320" y="186844"/>
            <a:ext cx="682051" cy="81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/>
          <p:nvPr/>
        </p:nvSpPr>
        <p:spPr>
          <a:xfrm>
            <a:off x="3300125" y="425725"/>
            <a:ext cx="12323700" cy="8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Pasar de una idea a un prototipo funcional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12-24-38-48 HORAS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OPORTUNIDAD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Conectar y Crear comunidades y redes creativas en torno a un tema en particular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DINÁMICA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reúnen personas sin ningún tipo de prerrequisito de conocimiento con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interés y gustos similares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el fin de desarrollar retos propuestos.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 DINAMIZADOR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Charlas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PREMIO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Creación de red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5561525" y="0"/>
            <a:ext cx="38502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CO" sz="54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2920" y="186844"/>
            <a:ext cx="682051" cy="81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8880582635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1050" y="1667275"/>
            <a:ext cx="15084826" cy="78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/>
          <p:nvPr/>
        </p:nvSpPr>
        <p:spPr>
          <a:xfrm>
            <a:off x="3059600" y="874975"/>
            <a:ext cx="13999801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Curso intensivo para formar en competencias una idea a una propuesta de mejora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Depende del campamento a realizar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OPORTUNIDAD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Oportunidad para conectar y generar enlaces entre personas que trabajan en un mismo objetivo. Se crean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sesiones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donde se reúnen personas con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interés y gustos en común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el fin de resolver </a:t>
            </a:r>
            <a:r>
              <a:rPr b="1" i="0" lang="es-CO" sz="3200" u="sng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retos propuestos por entidades externas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con el fin de dar solución a problemas de su entorno.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 DINAMIZADOR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Cartillas Metodológicos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PREMIOS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Definidos por el organizador del evento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14647125" y="0"/>
            <a:ext cx="38502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CO" sz="54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Bootcamp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720" y="186844"/>
            <a:ext cx="682051" cy="81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8880582635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5200" cy="998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8880582635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25" y="1610577"/>
            <a:ext cx="6635175" cy="664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8880582635_2_0" title="innovation camp fase 3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1125" y="2484499"/>
            <a:ext cx="8714376" cy="49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/>
          <p:nvPr/>
        </p:nvSpPr>
        <p:spPr>
          <a:xfrm>
            <a:off x="2475650" y="761175"/>
            <a:ext cx="10970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Creación de una competencia de participación global con un fin mediático en redes sociales.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TIEMPO</a:t>
            </a: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Existe un Tiempo Límite definido (DEADLINE)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OPORTUNIDAD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como objetivo generar competencia de baja complejidad que se resuelve mediante creatividad  en el menor tiempo posible.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evento se hace para medir el comportamiento de los participantes y generar empatía por medio de la actividad propuesta.</a:t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D604B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 DINAMIZADOR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s-CO" sz="32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Condensado en la página Web</a:t>
            </a:r>
            <a:endParaRPr b="1" i="0" sz="3200" u="none" cap="none" strike="noStrike">
              <a:solidFill>
                <a:srgbClr val="D604B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4385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14494725" y="0"/>
            <a:ext cx="38502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CO" sz="5400" u="none" cap="none" strike="noStrike">
                <a:solidFill>
                  <a:srgbClr val="2438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Challenge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49320" y="186844"/>
            <a:ext cx="682051" cy="81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2020-02-14T21:41:26Z</dcterms:created>
  <dc:creator>Carolina Toro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2020-02-07T00:00:00Z</vt:filetime>
  </property>
  <property fmtid="{D5CDD505-2E9C-101B-9397-08002B2CF9AE}" pid="3" name="Creator">
    <vt:lpwstr>Canva</vt:lpwstr>
  </property>
  <property fmtid="{D5CDD505-2E9C-101B-9397-08002B2CF9AE}" pid="4" name="LastSaved">
    <vt:filetime>2020-02-14T00:00:00Z</vt:filetime>
  </property>
</Properties>
</file>