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8" r:id="rId2"/>
    <p:sldId id="257" r:id="rId3"/>
    <p:sldId id="260" r:id="rId4"/>
  </p:sldIdLst>
  <p:sldSz cx="9144000" cy="6858000" type="screen4x3"/>
  <p:notesSz cx="6873875" cy="9128125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5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32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8679" cy="45640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93605" y="0"/>
            <a:ext cx="2978679" cy="45640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67EC6E-91D4-4AB0-BF04-8D62989C22FD}" type="datetimeFigureOut">
              <a:rPr lang="es-CO" smtClean="0"/>
              <a:t>16/01/2015</a:t>
            </a:fld>
            <a:endParaRPr lang="es-CO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55700" y="685800"/>
            <a:ext cx="4562475" cy="3422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7388" y="4335860"/>
            <a:ext cx="5499100" cy="410765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70135"/>
            <a:ext cx="2978679" cy="4564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93605" y="8670135"/>
            <a:ext cx="2978679" cy="4564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2B3E41-0552-4AE3-8F24-BC0A313AA02F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4737069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2B3E41-0552-4AE3-8F24-BC0A313AA02F}" type="slidenum">
              <a:rPr lang="es-CO" smtClean="0"/>
              <a:t>2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57266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2B3E41-0552-4AE3-8F24-BC0A313AA02F}" type="slidenum">
              <a:rPr lang="es-CO" smtClean="0"/>
              <a:t>3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57266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253" y="-35096"/>
            <a:ext cx="9206765" cy="692048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2130425"/>
            <a:ext cx="7772400" cy="1470025"/>
          </a:xfrm>
        </p:spPr>
        <p:txBody>
          <a:bodyPr>
            <a:normAutofit/>
          </a:bodyPr>
          <a:lstStyle>
            <a:lvl1pPr algn="r"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63688" y="4149080"/>
            <a:ext cx="6400800" cy="144016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 smtClean="0"/>
              <a:t>Haga clic para modificar el estilo de subtítulo del patrón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837999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103" y="0"/>
            <a:ext cx="9133863" cy="684276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>
            <a:lvl1pPr algn="r">
              <a:defRPr sz="2400" b="1">
                <a:solidFill>
                  <a:srgbClr val="00558F"/>
                </a:solidFill>
              </a:defRPr>
            </a:lvl1pPr>
          </a:lstStyle>
          <a:p>
            <a:r>
              <a:rPr lang="es-ES" dirty="0" smtClean="0"/>
              <a:t>Haga clic para modificar </a:t>
            </a:r>
            <a:br>
              <a:rPr lang="es-ES" dirty="0" smtClean="0"/>
            </a:br>
            <a:r>
              <a:rPr lang="es-ES" dirty="0" smtClean="0"/>
              <a:t>el estilo de título del patrón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FontTx/>
              <a:buNone/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281449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62AD22-70DE-4F13-9C0B-1BBB74E0E355}" type="datetimeFigureOut">
              <a:rPr lang="es-CO" smtClean="0"/>
              <a:t>16/01/2015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053072-CB0C-4590-8DB8-2DAFAD2DD70A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893334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tadeo.edu.co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://magic.utadeo.edu.co/helpdesk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magic.utadeo.edu.co/helpdesk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55576" y="2132856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lang="es-ES" dirty="0" smtClean="0"/>
              <a:t>Mi horario de docencia</a:t>
            </a:r>
            <a:endParaRPr lang="es-C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827584" y="3789040"/>
            <a:ext cx="7560840" cy="1800200"/>
          </a:xfrm>
        </p:spPr>
        <p:txBody>
          <a:bodyPr>
            <a:normAutofit/>
          </a:bodyPr>
          <a:lstStyle/>
          <a:p>
            <a:pPr algn="ctr"/>
            <a:r>
              <a:rPr lang="es-CO" dirty="0" smtClean="0"/>
              <a:t>Enero de 2015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918495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779912" y="628578"/>
            <a:ext cx="5155939" cy="280142"/>
          </a:xfrm>
        </p:spPr>
        <p:txBody>
          <a:bodyPr/>
          <a:lstStyle/>
          <a:p>
            <a:r>
              <a:rPr lang="es-CO" sz="1800" dirty="0" smtClean="0"/>
              <a:t>Cuatro pasos </a:t>
            </a:r>
            <a:r>
              <a:rPr lang="es-CO" sz="1800" dirty="0"/>
              <a:t>para </a:t>
            </a:r>
            <a:r>
              <a:rPr lang="es-CO" sz="1800" dirty="0" smtClean="0"/>
              <a:t>Consultar su horario </a:t>
            </a:r>
            <a:endParaRPr lang="es-CO" sz="1800" dirty="0"/>
          </a:p>
        </p:txBody>
      </p:sp>
      <p:sp>
        <p:nvSpPr>
          <p:cNvPr id="12" name="11 Rectángulo"/>
          <p:cNvSpPr/>
          <p:nvPr/>
        </p:nvSpPr>
        <p:spPr>
          <a:xfrm>
            <a:off x="3027778" y="1484784"/>
            <a:ext cx="259228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1100" dirty="0">
                <a:latin typeface="+mj-lt"/>
              </a:rPr>
              <a:t>1.Ingresar al </a:t>
            </a:r>
            <a:r>
              <a:rPr lang="es-CO" sz="1100" b="1" dirty="0" smtClean="0">
                <a:latin typeface="+mj-lt"/>
              </a:rPr>
              <a:t>Portal </a:t>
            </a:r>
            <a:r>
              <a:rPr lang="es-CO" sz="1100" b="1" dirty="0">
                <a:latin typeface="+mj-lt"/>
              </a:rPr>
              <a:t>de </a:t>
            </a:r>
            <a:r>
              <a:rPr lang="es-CO" sz="1100" b="1" dirty="0" smtClean="0">
                <a:latin typeface="+mj-lt"/>
              </a:rPr>
              <a:t>profesores </a:t>
            </a:r>
            <a:r>
              <a:rPr lang="es-CO" sz="1100" dirty="0" smtClean="0">
                <a:latin typeface="+mj-lt"/>
                <a:hlinkClick r:id="rId3"/>
              </a:rPr>
              <a:t>www.utadeo.edu.co</a:t>
            </a:r>
            <a:r>
              <a:rPr lang="es-CO" sz="1100" dirty="0" smtClean="0">
                <a:latin typeface="+mj-lt"/>
              </a:rPr>
              <a:t>, Enlace Profesores, ingrese </a:t>
            </a:r>
            <a:r>
              <a:rPr lang="es-CO" sz="1100" dirty="0">
                <a:latin typeface="+mj-lt"/>
              </a:rPr>
              <a:t>con su </a:t>
            </a:r>
            <a:r>
              <a:rPr lang="es-CO" sz="1100" dirty="0" smtClean="0">
                <a:latin typeface="+mj-lt"/>
              </a:rPr>
              <a:t>usuario y clave institucional</a:t>
            </a:r>
            <a:endParaRPr lang="es-CO" sz="11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4" name="13 Flecha derecha"/>
          <p:cNvSpPr/>
          <p:nvPr/>
        </p:nvSpPr>
        <p:spPr>
          <a:xfrm>
            <a:off x="5756441" y="1654257"/>
            <a:ext cx="496154" cy="383167"/>
          </a:xfrm>
          <a:prstGeom prst="righ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CO" sz="1100" dirty="0">
              <a:latin typeface="+mj-lt"/>
            </a:endParaRPr>
          </a:p>
        </p:txBody>
      </p:sp>
      <p:sp>
        <p:nvSpPr>
          <p:cNvPr id="17" name="16 Rectángulo"/>
          <p:cNvSpPr/>
          <p:nvPr/>
        </p:nvSpPr>
        <p:spPr>
          <a:xfrm>
            <a:off x="6396618" y="1654257"/>
            <a:ext cx="237079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1100" dirty="0">
                <a:latin typeface="+mj-lt"/>
              </a:rPr>
              <a:t>2. De </a:t>
            </a:r>
            <a:r>
              <a:rPr lang="es-CO" sz="1100" dirty="0" err="1">
                <a:latin typeface="+mj-lt"/>
              </a:rPr>
              <a:t>click</a:t>
            </a:r>
            <a:r>
              <a:rPr lang="es-CO" sz="1100" dirty="0">
                <a:latin typeface="+mj-lt"/>
              </a:rPr>
              <a:t> sobre el </a:t>
            </a:r>
            <a:r>
              <a:rPr lang="es-CO" sz="1100" dirty="0" smtClean="0">
                <a:latin typeface="+mj-lt"/>
              </a:rPr>
              <a:t>enlace </a:t>
            </a:r>
            <a:r>
              <a:rPr lang="es-CO" sz="1100" b="1" dirty="0" smtClean="0">
                <a:latin typeface="+mj-lt"/>
              </a:rPr>
              <a:t>Mi horario de docencia</a:t>
            </a:r>
          </a:p>
        </p:txBody>
      </p:sp>
      <p:sp>
        <p:nvSpPr>
          <p:cNvPr id="22" name="21 Rectángulo"/>
          <p:cNvSpPr/>
          <p:nvPr/>
        </p:nvSpPr>
        <p:spPr>
          <a:xfrm>
            <a:off x="6228184" y="2852663"/>
            <a:ext cx="270766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1100" dirty="0">
                <a:latin typeface="+mj-lt"/>
              </a:rPr>
              <a:t>3. </a:t>
            </a:r>
            <a:r>
              <a:rPr lang="es-CO" sz="1100" dirty="0" smtClean="0">
                <a:latin typeface="+mj-lt"/>
              </a:rPr>
              <a:t>Seleccione los criterios de Consulta: Elija el periodo o mes y Modo de visualización (Agenda, Calendario o Listado por Actividad).</a:t>
            </a:r>
          </a:p>
        </p:txBody>
      </p:sp>
      <p:sp>
        <p:nvSpPr>
          <p:cNvPr id="23" name="22 Flecha derecha"/>
          <p:cNvSpPr/>
          <p:nvPr/>
        </p:nvSpPr>
        <p:spPr>
          <a:xfrm rot="10800000">
            <a:off x="5645045" y="2992791"/>
            <a:ext cx="511956" cy="383167"/>
          </a:xfrm>
          <a:prstGeom prst="rightArrow">
            <a:avLst>
              <a:gd name="adj1" fmla="val 65152"/>
              <a:gd name="adj2" fmla="val 50000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CO" sz="1100" dirty="0">
              <a:latin typeface="+mj-lt"/>
            </a:endParaRPr>
          </a:p>
        </p:txBody>
      </p:sp>
      <p:sp>
        <p:nvSpPr>
          <p:cNvPr id="30" name="29 Rectángulo"/>
          <p:cNvSpPr/>
          <p:nvPr/>
        </p:nvSpPr>
        <p:spPr>
          <a:xfrm>
            <a:off x="3366854" y="2844452"/>
            <a:ext cx="224903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1100" dirty="0" smtClean="0">
                <a:latin typeface="+mj-lt"/>
              </a:rPr>
              <a:t>4. Haga </a:t>
            </a:r>
            <a:r>
              <a:rPr lang="es-CO" sz="1100" dirty="0" err="1" smtClean="0">
                <a:latin typeface="+mj-lt"/>
              </a:rPr>
              <a:t>Click</a:t>
            </a:r>
            <a:r>
              <a:rPr lang="es-CO" sz="1100" dirty="0" smtClean="0">
                <a:latin typeface="+mj-lt"/>
              </a:rPr>
              <a:t> en Buscar para ver el resultado de la Consulta. Podrá exportar en PDF el horario del docente.</a:t>
            </a:r>
          </a:p>
        </p:txBody>
      </p:sp>
      <p:sp>
        <p:nvSpPr>
          <p:cNvPr id="37" name="1 Título"/>
          <p:cNvSpPr txBox="1">
            <a:spLocks/>
          </p:cNvSpPr>
          <p:nvPr/>
        </p:nvSpPr>
        <p:spPr>
          <a:xfrm>
            <a:off x="35496" y="6093295"/>
            <a:ext cx="8352928" cy="76470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400" b="1" kern="1200">
                <a:solidFill>
                  <a:srgbClr val="00558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s-CO" sz="1050" dirty="0" smtClean="0"/>
          </a:p>
          <a:p>
            <a:pPr algn="l"/>
            <a:r>
              <a:rPr lang="es-CO" sz="1050" dirty="0" smtClean="0"/>
              <a:t>Si </a:t>
            </a:r>
            <a:r>
              <a:rPr lang="es-CO" sz="1050" dirty="0"/>
              <a:t>hay dudas registre su solicitud en el </a:t>
            </a:r>
            <a:r>
              <a:rPr lang="es-CO" sz="1050" dirty="0" smtClean="0"/>
              <a:t>enlace</a:t>
            </a:r>
            <a:r>
              <a:rPr lang="es-CO" sz="1050" dirty="0"/>
              <a:t>: </a:t>
            </a:r>
            <a:endParaRPr lang="es-CO" sz="1050" dirty="0" smtClean="0"/>
          </a:p>
          <a:p>
            <a:pPr algn="l"/>
            <a:r>
              <a:rPr lang="es-CO" sz="1050" b="0" dirty="0" smtClean="0">
                <a:hlinkClick r:id="rId4"/>
              </a:rPr>
              <a:t>http</a:t>
            </a:r>
            <a:r>
              <a:rPr lang="es-CO" sz="1050" b="0" dirty="0">
                <a:hlinkClick r:id="rId4"/>
              </a:rPr>
              <a:t>://</a:t>
            </a:r>
            <a:r>
              <a:rPr lang="es-CO" sz="1050" b="0" dirty="0" smtClean="0">
                <a:hlinkClick r:id="rId4"/>
              </a:rPr>
              <a:t>magic.utadeo.edu.co/helpdesk</a:t>
            </a:r>
            <a:r>
              <a:rPr lang="es-CO" sz="1050" b="0" dirty="0" smtClean="0"/>
              <a:t>    (</a:t>
            </a:r>
            <a:r>
              <a:rPr lang="es-CO" sz="1050" b="0" dirty="0"/>
              <a:t>Servicio: SISTEMA DE INFORMACION ACADEMICO</a:t>
            </a:r>
            <a:r>
              <a:rPr lang="es-CO" sz="1050" b="0" dirty="0" smtClean="0"/>
              <a:t>)</a:t>
            </a:r>
            <a:endParaRPr lang="es-CO" sz="1050" b="0" dirty="0"/>
          </a:p>
          <a:p>
            <a:pPr algn="l"/>
            <a:endParaRPr lang="es-CO" sz="1050" b="0" dirty="0"/>
          </a:p>
          <a:p>
            <a:pPr algn="l"/>
            <a:r>
              <a:rPr lang="es-CO" sz="1050" b="0" dirty="0" smtClean="0"/>
              <a:t>Si </a:t>
            </a:r>
            <a:r>
              <a:rPr lang="es-CO" sz="1050" b="0" dirty="0"/>
              <a:t>desea hacer seguimiento a su solicitud comuníquese a la Ext. 2288</a:t>
            </a:r>
          </a:p>
          <a:p>
            <a:pPr algn="l"/>
            <a:endParaRPr lang="es-CO" sz="1050" dirty="0">
              <a:solidFill>
                <a:srgbClr val="FF0000"/>
              </a:solidFill>
            </a:endParaRPr>
          </a:p>
        </p:txBody>
      </p:sp>
      <p:sp>
        <p:nvSpPr>
          <p:cNvPr id="18" name="1 Título"/>
          <p:cNvSpPr txBox="1">
            <a:spLocks/>
          </p:cNvSpPr>
          <p:nvPr/>
        </p:nvSpPr>
        <p:spPr>
          <a:xfrm>
            <a:off x="878904" y="66998"/>
            <a:ext cx="8229600" cy="2656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400" b="1" kern="1200">
                <a:solidFill>
                  <a:srgbClr val="00558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sz="2000" dirty="0" smtClean="0"/>
              <a:t>Consulta Portal: “Mi horario de docencia”</a:t>
            </a:r>
            <a:endParaRPr lang="es-CO" sz="2000" dirty="0"/>
          </a:p>
        </p:txBody>
      </p:sp>
      <p:sp>
        <p:nvSpPr>
          <p:cNvPr id="24" name="23 Flecha derecha"/>
          <p:cNvSpPr/>
          <p:nvPr/>
        </p:nvSpPr>
        <p:spPr>
          <a:xfrm rot="5400000">
            <a:off x="7133030" y="2377327"/>
            <a:ext cx="496154" cy="383167"/>
          </a:xfrm>
          <a:prstGeom prst="righ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CO" sz="1100" dirty="0">
              <a:latin typeface="+mj-lt"/>
            </a:endParaRPr>
          </a:p>
        </p:txBody>
      </p:sp>
      <p:pic>
        <p:nvPicPr>
          <p:cNvPr id="1027" name="Picture 3" descr="D:\dpaezf.contrat\Pictures\Reportes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11" y="3582348"/>
            <a:ext cx="7848542" cy="2570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14 Rectángulo"/>
          <p:cNvSpPr/>
          <p:nvPr/>
        </p:nvSpPr>
        <p:spPr>
          <a:xfrm>
            <a:off x="218560" y="1661468"/>
            <a:ext cx="277676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000" b="1" dirty="0" smtClean="0">
                <a:solidFill>
                  <a:schemeClr val="tx2"/>
                </a:solidFill>
                <a:latin typeface="+mj-lt"/>
              </a:rPr>
              <a:t>¿Quiénes intervienen?</a:t>
            </a:r>
          </a:p>
          <a:p>
            <a:pPr algn="ctr"/>
            <a:r>
              <a:rPr lang="es-CO" sz="2000" b="1" dirty="0" smtClean="0">
                <a:solidFill>
                  <a:schemeClr val="tx2"/>
                </a:solidFill>
                <a:latin typeface="+mj-lt"/>
              </a:rPr>
              <a:t> </a:t>
            </a:r>
            <a:r>
              <a:rPr lang="es-CO" sz="2800" b="1" dirty="0" smtClean="0">
                <a:solidFill>
                  <a:schemeClr val="tx2"/>
                </a:solidFill>
                <a:latin typeface="+mj-lt"/>
              </a:rPr>
              <a:t>Docentes</a:t>
            </a:r>
            <a:endParaRPr lang="es-CO" sz="2800" b="1" dirty="0">
              <a:solidFill>
                <a:schemeClr val="tx2"/>
              </a:solidFill>
              <a:latin typeface="+mj-lt"/>
            </a:endParaRPr>
          </a:p>
          <a:p>
            <a:pPr algn="ctr"/>
            <a:endParaRPr lang="es-CO" sz="2000" b="1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50402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78904" y="764704"/>
            <a:ext cx="8229600" cy="288032"/>
          </a:xfrm>
        </p:spPr>
        <p:txBody>
          <a:bodyPr/>
          <a:lstStyle/>
          <a:p>
            <a:r>
              <a:rPr lang="es-CO" sz="1800" dirty="0" smtClean="0"/>
              <a:t>Ejemplos de visualizaciones</a:t>
            </a:r>
            <a:endParaRPr lang="es-CO" sz="1800" dirty="0"/>
          </a:p>
        </p:txBody>
      </p:sp>
      <p:sp>
        <p:nvSpPr>
          <p:cNvPr id="18" name="1 Título"/>
          <p:cNvSpPr txBox="1">
            <a:spLocks/>
          </p:cNvSpPr>
          <p:nvPr/>
        </p:nvSpPr>
        <p:spPr>
          <a:xfrm>
            <a:off x="878904" y="66998"/>
            <a:ext cx="8229600" cy="2656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400" b="1" kern="1200">
                <a:solidFill>
                  <a:srgbClr val="00558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sz="2000" dirty="0"/>
              <a:t>Consulta Portal: “Mi horario de docencia”</a:t>
            </a:r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35496" y="5904656"/>
            <a:ext cx="8784976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400" b="1" kern="1200">
                <a:solidFill>
                  <a:srgbClr val="00558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s-CO" sz="1200" dirty="0" smtClean="0"/>
          </a:p>
          <a:p>
            <a:pPr algn="l"/>
            <a:r>
              <a:rPr lang="es-CO" sz="1200" dirty="0" smtClean="0"/>
              <a:t>Si </a:t>
            </a:r>
            <a:r>
              <a:rPr lang="es-CO" sz="1200" dirty="0"/>
              <a:t>hay dudas registre su solicitud en el </a:t>
            </a:r>
            <a:r>
              <a:rPr lang="es-CO" sz="1200" dirty="0" smtClean="0"/>
              <a:t>enlace</a:t>
            </a:r>
            <a:r>
              <a:rPr lang="es-CO" sz="1200" dirty="0"/>
              <a:t>: </a:t>
            </a:r>
            <a:endParaRPr lang="es-CO" sz="1200" dirty="0" smtClean="0"/>
          </a:p>
          <a:p>
            <a:pPr algn="l"/>
            <a:r>
              <a:rPr lang="es-CO" sz="1200" b="0" dirty="0">
                <a:hlinkClick r:id="rId3"/>
              </a:rPr>
              <a:t>http://magic.utadeo.edu.co/helpdesk</a:t>
            </a:r>
            <a:r>
              <a:rPr lang="es-CO" sz="1200" b="0" dirty="0"/>
              <a:t>    (Servicio: SISTEMA DE INFORMACION ACADEMICO)</a:t>
            </a:r>
          </a:p>
          <a:p>
            <a:pPr algn="l"/>
            <a:endParaRPr lang="es-CO" sz="1200" b="0" dirty="0"/>
          </a:p>
          <a:p>
            <a:pPr algn="l"/>
            <a:r>
              <a:rPr lang="es-CO" sz="1200" b="0" dirty="0"/>
              <a:t>Si desea hacer seguimiento a su solicitud comuníquese a la Ext. 2288</a:t>
            </a:r>
          </a:p>
          <a:p>
            <a:pPr algn="l"/>
            <a:endParaRPr lang="es-CO" sz="1200" dirty="0">
              <a:solidFill>
                <a:srgbClr val="FF0000"/>
              </a:solidFill>
            </a:endParaRPr>
          </a:p>
        </p:txBody>
      </p:sp>
      <p:pic>
        <p:nvPicPr>
          <p:cNvPr id="2050" name="Picture 2" descr="D:\dpaezf.contrat\Pictures\Reportes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" y="2525536"/>
            <a:ext cx="4415283" cy="1819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D:\dpaezf.contrat\Pictures\Reportes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6227" y="2541898"/>
            <a:ext cx="4581702" cy="1803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D:\dpaezf.contrat\Pictures\Reportes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4461931"/>
            <a:ext cx="2873276" cy="1508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112703" y="1412776"/>
            <a:ext cx="89952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/>
              <a:t>Recuerde: </a:t>
            </a:r>
          </a:p>
          <a:p>
            <a:r>
              <a:rPr lang="es-CO" dirty="0"/>
              <a:t>Tiene tres formas de consultar su horario, pero de forma Calendario no se podrá exportar a PDF 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32886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2066</TotalTime>
  <Words>159</Words>
  <Application>Microsoft Office PowerPoint</Application>
  <PresentationFormat>Presentación en pantalla (4:3)</PresentationFormat>
  <Paragraphs>26</Paragraphs>
  <Slides>3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Mi horario de docencia</vt:lpstr>
      <vt:lpstr>Cuatro pasos para Consultar su horario </vt:lpstr>
      <vt:lpstr>Ejemplos de visualizaciones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Claudia Patricia Suarez Rueda</dc:creator>
  <cp:lastModifiedBy>Daiana Paez Fernanadez</cp:lastModifiedBy>
  <cp:revision>97</cp:revision>
  <cp:lastPrinted>2014-08-27T17:41:02Z</cp:lastPrinted>
  <dcterms:created xsi:type="dcterms:W3CDTF">2014-07-25T14:24:05Z</dcterms:created>
  <dcterms:modified xsi:type="dcterms:W3CDTF">2015-01-17T02:28:32Z</dcterms:modified>
</cp:coreProperties>
</file>