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0" r:id="rId3"/>
    <p:sldId id="315" r:id="rId4"/>
    <p:sldId id="330" r:id="rId5"/>
    <p:sldId id="312" r:id="rId6"/>
    <p:sldId id="302" r:id="rId7"/>
    <p:sldId id="303" r:id="rId8"/>
    <p:sldId id="309" r:id="rId9"/>
    <p:sldId id="299" r:id="rId10"/>
    <p:sldId id="332" r:id="rId11"/>
    <p:sldId id="306" r:id="rId12"/>
    <p:sldId id="301" r:id="rId13"/>
    <p:sldId id="326" r:id="rId14"/>
    <p:sldId id="327" r:id="rId15"/>
    <p:sldId id="323" r:id="rId16"/>
    <p:sldId id="307" r:id="rId17"/>
    <p:sldId id="322" r:id="rId18"/>
    <p:sldId id="318" r:id="rId19"/>
    <p:sldId id="319" r:id="rId20"/>
    <p:sldId id="320" r:id="rId21"/>
    <p:sldId id="321" r:id="rId22"/>
    <p:sldId id="308" r:id="rId23"/>
    <p:sldId id="304" r:id="rId24"/>
    <p:sldId id="328" r:id="rId25"/>
    <p:sldId id="31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FF7A90"/>
    <a:srgbClr val="E534FF"/>
    <a:srgbClr val="FF04D3"/>
    <a:srgbClr val="51FF32"/>
    <a:srgbClr val="321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Énfasi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Estilo claro 2 - Énfasi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 autoAdjust="0"/>
    <p:restoredTop sz="96258" autoAdjust="0"/>
  </p:normalViewPr>
  <p:slideViewPr>
    <p:cSldViewPr snapToGrid="0" snapToObjects="1">
      <p:cViewPr varScale="1">
        <p:scale>
          <a:sx n="113" d="100"/>
          <a:sy n="113" d="100"/>
        </p:scale>
        <p:origin x="-120" y="-5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onderos:Desktop:encuestas_capacitaci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onderos:Desktop:encuestas_capacitac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Temas!$A$13</c:f>
              <c:strCache>
                <c:ptCount val="1"/>
                <c:pt idx="0">
                  <c:v>Estrategias Pedagogicas y Didactica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4"/>
              <c:layout>
                <c:manualLayout>
                  <c:x val="1.0185067526416E-16"/>
                  <c:y val="-0.02678269305059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Temas!$B$12:$F$12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Total</c:v>
                </c:pt>
              </c:strCache>
            </c:strRef>
          </c:cat>
          <c:val>
            <c:numRef>
              <c:f>Temas!$B$13:$F$13</c:f>
              <c:numCache>
                <c:formatCode>0%</c:formatCode>
                <c:ptCount val="5"/>
                <c:pt idx="0">
                  <c:v>0.976190476190476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0.992</c:v>
                </c:pt>
              </c:numCache>
            </c:numRef>
          </c:val>
        </c:ser>
        <c:ser>
          <c:idx val="1"/>
          <c:order val="1"/>
          <c:tx>
            <c:strRef>
              <c:f>Temas!$A$14</c:f>
              <c:strCache>
                <c:ptCount val="1"/>
                <c:pt idx="0">
                  <c:v>Pensamiento crítico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dLbl>
              <c:idx val="4"/>
              <c:layout>
                <c:manualLayout>
                  <c:x val="0.00555555555555545"/>
                  <c:y val="-0.01217395138663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Temas!$B$12:$F$12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Total</c:v>
                </c:pt>
              </c:strCache>
            </c:strRef>
          </c:cat>
          <c:val>
            <c:numRef>
              <c:f>Temas!$B$14:$F$14</c:f>
              <c:numCache>
                <c:formatCode>0%</c:formatCode>
                <c:ptCount val="5"/>
                <c:pt idx="0">
                  <c:v>0.928571428571429</c:v>
                </c:pt>
                <c:pt idx="1">
                  <c:v>0.8</c:v>
                </c:pt>
                <c:pt idx="2">
                  <c:v>0.782608695652174</c:v>
                </c:pt>
                <c:pt idx="3">
                  <c:v>0.852941176470588</c:v>
                </c:pt>
                <c:pt idx="4">
                  <c:v>0.864</c:v>
                </c:pt>
              </c:numCache>
            </c:numRef>
          </c:val>
        </c:ser>
        <c:ser>
          <c:idx val="2"/>
          <c:order val="2"/>
          <c:tx>
            <c:strRef>
              <c:f>Temas!$A$15</c:f>
              <c:strCache>
                <c:ptCount val="1"/>
                <c:pt idx="0">
                  <c:v>Evaluación para el aprendizaje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4"/>
              <c:layout>
                <c:manualLayout>
                  <c:x val="0.0111111111111111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Temas!$B$12:$F$12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Total</c:v>
                </c:pt>
              </c:strCache>
            </c:strRef>
          </c:cat>
          <c:val>
            <c:numRef>
              <c:f>Temas!$B$15:$F$15</c:f>
              <c:numCache>
                <c:formatCode>0%</c:formatCode>
                <c:ptCount val="5"/>
                <c:pt idx="0">
                  <c:v>0.857142857142857</c:v>
                </c:pt>
                <c:pt idx="1">
                  <c:v>0.85</c:v>
                </c:pt>
                <c:pt idx="2">
                  <c:v>0.739130434782609</c:v>
                </c:pt>
                <c:pt idx="3">
                  <c:v>0.823529411764706</c:v>
                </c:pt>
                <c:pt idx="4">
                  <c:v>0.816</c:v>
                </c:pt>
              </c:numCache>
            </c:numRef>
          </c:val>
        </c:ser>
        <c:ser>
          <c:idx val="3"/>
          <c:order val="3"/>
          <c:tx>
            <c:strRef>
              <c:f>Temas!$A$16</c:f>
              <c:strCache>
                <c:ptCount val="1"/>
                <c:pt idx="0">
                  <c:v>Fomento de la lectoescritura</c:v>
                </c:pt>
              </c:strCache>
            </c:strRef>
          </c:tx>
          <c:spPr>
            <a:solidFill>
              <a:srgbClr val="660066"/>
            </a:solidFill>
          </c:spPr>
          <c:invertIfNegative val="0"/>
          <c:dLbls>
            <c:dLbl>
              <c:idx val="4"/>
              <c:layout>
                <c:manualLayout>
                  <c:x val="0.00416666666666656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Temas!$B$12:$F$12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Total</c:v>
                </c:pt>
              </c:strCache>
            </c:strRef>
          </c:cat>
          <c:val>
            <c:numRef>
              <c:f>Temas!$B$16:$F$16</c:f>
              <c:numCache>
                <c:formatCode>0%</c:formatCode>
                <c:ptCount val="5"/>
                <c:pt idx="0">
                  <c:v>0.738095238095238</c:v>
                </c:pt>
                <c:pt idx="1">
                  <c:v>0.7</c:v>
                </c:pt>
                <c:pt idx="2">
                  <c:v>0.782608695652174</c:v>
                </c:pt>
                <c:pt idx="3">
                  <c:v>0.764705882352941</c:v>
                </c:pt>
                <c:pt idx="4">
                  <c:v>0.744</c:v>
                </c:pt>
              </c:numCache>
            </c:numRef>
          </c:val>
        </c:ser>
        <c:ser>
          <c:idx val="4"/>
          <c:order val="4"/>
          <c:tx>
            <c:strRef>
              <c:f>Temas!$A$17</c:f>
              <c:strCache>
                <c:ptCount val="1"/>
                <c:pt idx="0">
                  <c:v>Enseñanza por competencias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4"/>
              <c:layout>
                <c:manualLayout>
                  <c:x val="0.0166666666666667"/>
                  <c:y val="2.2318653048507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Temas!$B$12:$F$12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Total</c:v>
                </c:pt>
              </c:strCache>
            </c:strRef>
          </c:cat>
          <c:val>
            <c:numRef>
              <c:f>Temas!$B$17:$F$17</c:f>
              <c:numCache>
                <c:formatCode>0%</c:formatCode>
                <c:ptCount val="5"/>
                <c:pt idx="0">
                  <c:v>0.880952380952381</c:v>
                </c:pt>
                <c:pt idx="1">
                  <c:v>0.55</c:v>
                </c:pt>
                <c:pt idx="2">
                  <c:v>0.652173913043478</c:v>
                </c:pt>
                <c:pt idx="3">
                  <c:v>0.676470588235294</c:v>
                </c:pt>
                <c:pt idx="4">
                  <c:v>0.728</c:v>
                </c:pt>
              </c:numCache>
            </c:numRef>
          </c:val>
        </c:ser>
        <c:ser>
          <c:idx val="5"/>
          <c:order val="5"/>
          <c:tx>
            <c:strRef>
              <c:f>Temas!$A$18</c:f>
              <c:strCache>
                <c:ptCount val="1"/>
                <c:pt idx="0">
                  <c:v>Otro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dLbl>
              <c:idx val="4"/>
              <c:layout>
                <c:manualLayout>
                  <c:x val="0.00833333333333353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Temas!$B$12:$F$12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Total</c:v>
                </c:pt>
              </c:strCache>
            </c:strRef>
          </c:cat>
          <c:val>
            <c:numRef>
              <c:f>Temas!$B$18:$F$18</c:f>
              <c:numCache>
                <c:formatCode>0%</c:formatCode>
                <c:ptCount val="5"/>
                <c:pt idx="0">
                  <c:v>0.309523809523809</c:v>
                </c:pt>
                <c:pt idx="1">
                  <c:v>0.1</c:v>
                </c:pt>
                <c:pt idx="2">
                  <c:v>0.217391304347826</c:v>
                </c:pt>
                <c:pt idx="3">
                  <c:v>0.176470588235294</c:v>
                </c:pt>
                <c:pt idx="4">
                  <c:v>0.224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09684952"/>
        <c:axId val="2109061992"/>
      </c:barChart>
      <c:catAx>
        <c:axId val="2109684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s-ES"/>
          </a:p>
        </c:txPr>
        <c:crossAx val="2109061992"/>
        <c:crosses val="autoZero"/>
        <c:auto val="1"/>
        <c:lblAlgn val="ctr"/>
        <c:lblOffset val="100"/>
        <c:noMultiLvlLbl val="0"/>
      </c:catAx>
      <c:valAx>
        <c:axId val="210906199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crossAx val="21096849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0"/>
          <c:y val="0.785764528939975"/>
          <c:w val="0.976763779527559"/>
          <c:h val="0.177713616900129"/>
        </c:manualLayout>
      </c:layout>
      <c:overlay val="0"/>
      <c:txPr>
        <a:bodyPr/>
        <a:lstStyle/>
        <a:p>
          <a:pPr>
            <a:defRPr sz="1800"/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Formato!$A$14</c:f>
              <c:strCache>
                <c:ptCount val="1"/>
                <c:pt idx="0">
                  <c:v>Taller o capacitación con expertos en grupos interdisciplinarios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Formato!$B$13:$F$13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 Total</c:v>
                </c:pt>
              </c:strCache>
            </c:strRef>
          </c:cat>
          <c:val>
            <c:numRef>
              <c:f>Formato!$B$14:$F$14</c:f>
              <c:numCache>
                <c:formatCode>0%</c:formatCode>
                <c:ptCount val="5"/>
                <c:pt idx="0">
                  <c:v>0.952380952380952</c:v>
                </c:pt>
                <c:pt idx="1">
                  <c:v>0.75</c:v>
                </c:pt>
                <c:pt idx="2">
                  <c:v>0.608695652173913</c:v>
                </c:pt>
                <c:pt idx="3">
                  <c:v>0.852941176470588</c:v>
                </c:pt>
                <c:pt idx="4">
                  <c:v>0.816</c:v>
                </c:pt>
              </c:numCache>
            </c:numRef>
          </c:val>
        </c:ser>
        <c:ser>
          <c:idx val="1"/>
          <c:order val="1"/>
          <c:tx>
            <c:strRef>
              <c:f>Formato!$A$15</c:f>
              <c:strCache>
                <c:ptCount val="1"/>
                <c:pt idx="0">
                  <c:v>Taller o capacitación con expertos en grupos disciplinarios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dLbl>
              <c:idx val="4"/>
              <c:layout>
                <c:manualLayout>
                  <c:x val="0.00694444444444434"/>
                  <c:y val="-2.33303596705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Formato!$B$13:$F$13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 Total</c:v>
                </c:pt>
              </c:strCache>
            </c:strRef>
          </c:cat>
          <c:val>
            <c:numRef>
              <c:f>Formato!$B$15:$F$15</c:f>
              <c:numCache>
                <c:formatCode>0%</c:formatCode>
                <c:ptCount val="5"/>
                <c:pt idx="0">
                  <c:v>0.69047619047619</c:v>
                </c:pt>
                <c:pt idx="1">
                  <c:v>0.7</c:v>
                </c:pt>
                <c:pt idx="2">
                  <c:v>0.521739130434783</c:v>
                </c:pt>
                <c:pt idx="3">
                  <c:v>0.705882352941176</c:v>
                </c:pt>
                <c:pt idx="4">
                  <c:v>0.672</c:v>
                </c:pt>
              </c:numCache>
            </c:numRef>
          </c:val>
        </c:ser>
        <c:ser>
          <c:idx val="2"/>
          <c:order val="2"/>
          <c:tx>
            <c:strRef>
              <c:f>Formato!$A$16</c:f>
              <c:strCache>
                <c:ptCount val="1"/>
                <c:pt idx="0">
                  <c:v>Grupos de estudio y discusión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4"/>
              <c:layout>
                <c:manualLayout>
                  <c:x val="0.00555555555555555"/>
                  <c:y val="-0.0229064359269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Formato!$B$13:$F$13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 Total</c:v>
                </c:pt>
              </c:strCache>
            </c:strRef>
          </c:cat>
          <c:val>
            <c:numRef>
              <c:f>Formato!$B$16:$F$16</c:f>
              <c:numCache>
                <c:formatCode>0%</c:formatCode>
                <c:ptCount val="5"/>
                <c:pt idx="0">
                  <c:v>0.476190476190476</c:v>
                </c:pt>
                <c:pt idx="1">
                  <c:v>0.4</c:v>
                </c:pt>
                <c:pt idx="2">
                  <c:v>0.478260869565217</c:v>
                </c:pt>
                <c:pt idx="3">
                  <c:v>0.5</c:v>
                </c:pt>
                <c:pt idx="4">
                  <c:v>0.472</c:v>
                </c:pt>
              </c:numCache>
            </c:numRef>
          </c:val>
        </c:ser>
        <c:ser>
          <c:idx val="3"/>
          <c:order val="3"/>
          <c:tx>
            <c:strRef>
              <c:f>Formato!$A$17</c:f>
              <c:strCache>
                <c:ptCount val="1"/>
                <c:pt idx="0">
                  <c:v>Espacio para compartir prácticas de profesores tadeístas</c:v>
                </c:pt>
              </c:strCache>
            </c:strRef>
          </c:tx>
          <c:spPr>
            <a:solidFill>
              <a:srgbClr val="660066"/>
            </a:solidFill>
          </c:spPr>
          <c:invertIfNegative val="0"/>
          <c:dLbls>
            <c:dLbl>
              <c:idx val="4"/>
              <c:layout>
                <c:manualLayout>
                  <c:x val="0.00972200349956265"/>
                  <c:y val="0.01527095728460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Formato!$B$13:$F$13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 Total</c:v>
                </c:pt>
              </c:strCache>
            </c:strRef>
          </c:cat>
          <c:val>
            <c:numRef>
              <c:f>Formato!$B$17:$F$17</c:f>
              <c:numCache>
                <c:formatCode>0%</c:formatCode>
                <c:ptCount val="5"/>
                <c:pt idx="0">
                  <c:v>0.428571428571429</c:v>
                </c:pt>
                <c:pt idx="1">
                  <c:v>0.3</c:v>
                </c:pt>
                <c:pt idx="2">
                  <c:v>0.565217391304348</c:v>
                </c:pt>
                <c:pt idx="3">
                  <c:v>0.5</c:v>
                </c:pt>
                <c:pt idx="4">
                  <c:v>0.456</c:v>
                </c:pt>
              </c:numCache>
            </c:numRef>
          </c:val>
        </c:ser>
        <c:ser>
          <c:idx val="4"/>
          <c:order val="4"/>
          <c:tx>
            <c:strRef>
              <c:f>Formato!$A$18</c:f>
              <c:strCache>
                <c:ptCount val="1"/>
                <c:pt idx="0">
                  <c:v>Grupos de investigación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4"/>
              <c:layout>
                <c:manualLayout>
                  <c:x val="0.00555555555555555"/>
                  <c:y val="0.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Formato!$B$13:$F$13</c:f>
              <c:strCache>
                <c:ptCount val="5"/>
                <c:pt idx="0">
                  <c:v>Arte y Diseño</c:v>
                </c:pt>
                <c:pt idx="1">
                  <c:v>C. Naturales e Ingenieria</c:v>
                </c:pt>
                <c:pt idx="2">
                  <c:v>C. Sociales</c:v>
                </c:pt>
                <c:pt idx="3">
                  <c:v>Economico Administrativas</c:v>
                </c:pt>
                <c:pt idx="4">
                  <c:v> Total</c:v>
                </c:pt>
              </c:strCache>
            </c:strRef>
          </c:cat>
          <c:val>
            <c:numRef>
              <c:f>Formato!$B$18:$F$18</c:f>
              <c:numCache>
                <c:formatCode>0%</c:formatCode>
                <c:ptCount val="5"/>
                <c:pt idx="0">
                  <c:v>0.428571428571429</c:v>
                </c:pt>
                <c:pt idx="1">
                  <c:v>0.2</c:v>
                </c:pt>
                <c:pt idx="2">
                  <c:v>0.260869565217391</c:v>
                </c:pt>
                <c:pt idx="3">
                  <c:v>0.323529411764706</c:v>
                </c:pt>
                <c:pt idx="4">
                  <c:v>0.32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109948280"/>
        <c:axId val="2109951352"/>
      </c:barChart>
      <c:catAx>
        <c:axId val="2109948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s-ES"/>
          </a:p>
        </c:txPr>
        <c:crossAx val="2109951352"/>
        <c:crosses val="autoZero"/>
        <c:auto val="1"/>
        <c:lblAlgn val="ctr"/>
        <c:lblOffset val="100"/>
        <c:noMultiLvlLbl val="0"/>
      </c:catAx>
      <c:valAx>
        <c:axId val="210995135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crossAx val="210994828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800"/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s-E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7B5061-9B9C-014F-9EF8-D87CC2563D73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8EF307-7CD1-9246-A9FD-CC7D9EBEE274}">
      <dgm:prSet phldrT="[Texto]"/>
      <dgm:spPr/>
      <dgm:t>
        <a:bodyPr/>
        <a:lstStyle/>
        <a:p>
          <a:r>
            <a:rPr lang="es-ES" dirty="0" smtClean="0"/>
            <a:t>Mejoramiento de la práctica docente</a:t>
          </a:r>
          <a:endParaRPr lang="es-ES" dirty="0"/>
        </a:p>
      </dgm:t>
    </dgm:pt>
    <dgm:pt modelId="{11FA1351-021E-4849-95E8-9B5772144E0D}" type="parTrans" cxnId="{64F6FED9-D38A-7E45-83D1-AC4E5798A867}">
      <dgm:prSet/>
      <dgm:spPr/>
      <dgm:t>
        <a:bodyPr/>
        <a:lstStyle/>
        <a:p>
          <a:endParaRPr lang="es-ES"/>
        </a:p>
      </dgm:t>
    </dgm:pt>
    <dgm:pt modelId="{9A2AC839-562B-F143-8861-89804E97DCD8}" type="sibTrans" cxnId="{64F6FED9-D38A-7E45-83D1-AC4E5798A867}">
      <dgm:prSet/>
      <dgm:spPr/>
      <dgm:t>
        <a:bodyPr/>
        <a:lstStyle/>
        <a:p>
          <a:endParaRPr lang="es-ES"/>
        </a:p>
      </dgm:t>
    </dgm:pt>
    <dgm:pt modelId="{8AC12D48-2EEA-AB41-8C9D-38A7109A84A0}">
      <dgm:prSet phldrT="[Texto]"/>
      <dgm:spPr>
        <a:solidFill>
          <a:srgbClr val="3217FF"/>
        </a:solidFill>
      </dgm:spPr>
      <dgm:t>
        <a:bodyPr/>
        <a:lstStyle/>
        <a:p>
          <a:r>
            <a:rPr lang="es-ES" dirty="0" smtClean="0"/>
            <a:t>Talleres</a:t>
          </a:r>
          <a:endParaRPr lang="es-ES" dirty="0"/>
        </a:p>
      </dgm:t>
    </dgm:pt>
    <dgm:pt modelId="{D63558E3-B591-604D-8BB0-F429D66F42B6}" type="parTrans" cxnId="{9466945F-40FF-404D-BC4B-55C1AA2C6116}">
      <dgm:prSet/>
      <dgm:spPr/>
      <dgm:t>
        <a:bodyPr/>
        <a:lstStyle/>
        <a:p>
          <a:endParaRPr lang="es-ES"/>
        </a:p>
      </dgm:t>
    </dgm:pt>
    <dgm:pt modelId="{CBCE7A7D-50B7-3E4A-A3D4-C1A7F42F91D3}" type="sibTrans" cxnId="{9466945F-40FF-404D-BC4B-55C1AA2C6116}">
      <dgm:prSet/>
      <dgm:spPr/>
      <dgm:t>
        <a:bodyPr/>
        <a:lstStyle/>
        <a:p>
          <a:endParaRPr lang="es-ES"/>
        </a:p>
      </dgm:t>
    </dgm:pt>
    <dgm:pt modelId="{D03063F3-8800-5740-B603-68470A8DB56D}">
      <dgm:prSet phldrT="[Texto]"/>
      <dgm:spPr/>
      <dgm:t>
        <a:bodyPr/>
        <a:lstStyle/>
        <a:p>
          <a:r>
            <a:rPr lang="es-ES" dirty="0" smtClean="0"/>
            <a:t>Compartir prácticas</a:t>
          </a:r>
          <a:endParaRPr lang="es-ES" dirty="0"/>
        </a:p>
      </dgm:t>
    </dgm:pt>
    <dgm:pt modelId="{7EF114FF-E0C1-A84C-8281-11F986CD93F8}" type="parTrans" cxnId="{51FEFA1E-7351-E941-9740-E66DB97F667B}">
      <dgm:prSet/>
      <dgm:spPr/>
      <dgm:t>
        <a:bodyPr/>
        <a:lstStyle/>
        <a:p>
          <a:endParaRPr lang="es-ES"/>
        </a:p>
      </dgm:t>
    </dgm:pt>
    <dgm:pt modelId="{F19ED1D5-F3D5-9E4C-893E-821645D7537A}" type="sibTrans" cxnId="{51FEFA1E-7351-E941-9740-E66DB97F667B}">
      <dgm:prSet/>
      <dgm:spPr/>
      <dgm:t>
        <a:bodyPr/>
        <a:lstStyle/>
        <a:p>
          <a:endParaRPr lang="es-ES"/>
        </a:p>
      </dgm:t>
    </dgm:pt>
    <dgm:pt modelId="{BE2ECEBE-24D0-574B-BA53-C6D6284D84D4}">
      <dgm:prSet phldrT="[Texto]"/>
      <dgm:spPr/>
      <dgm:t>
        <a:bodyPr/>
        <a:lstStyle/>
        <a:p>
          <a:r>
            <a:rPr lang="es-ES" dirty="0" smtClean="0"/>
            <a:t>Grupos de estudio</a:t>
          </a:r>
          <a:endParaRPr lang="es-ES" dirty="0"/>
        </a:p>
      </dgm:t>
    </dgm:pt>
    <dgm:pt modelId="{02F7FF50-5850-F846-854C-5D29FC19B463}" type="parTrans" cxnId="{2FDC27A9-6E65-C34B-85FF-34D67A16F6FA}">
      <dgm:prSet/>
      <dgm:spPr/>
      <dgm:t>
        <a:bodyPr/>
        <a:lstStyle/>
        <a:p>
          <a:endParaRPr lang="es-ES"/>
        </a:p>
      </dgm:t>
    </dgm:pt>
    <dgm:pt modelId="{2BB4F8DE-4756-EC40-8221-5D2209CCFCCD}" type="sibTrans" cxnId="{2FDC27A9-6E65-C34B-85FF-34D67A16F6FA}">
      <dgm:prSet/>
      <dgm:spPr/>
      <dgm:t>
        <a:bodyPr/>
        <a:lstStyle/>
        <a:p>
          <a:endParaRPr lang="es-ES"/>
        </a:p>
      </dgm:t>
    </dgm:pt>
    <dgm:pt modelId="{4FBBB4BF-D800-4B4C-B5C4-E6725FA627A8}">
      <dgm:prSet/>
      <dgm:spPr/>
      <dgm:t>
        <a:bodyPr/>
        <a:lstStyle/>
        <a:p>
          <a:r>
            <a:rPr lang="es-CO" dirty="0" smtClean="0"/>
            <a:t>Investigación pedagógica</a:t>
          </a:r>
          <a:endParaRPr lang="es-CO" dirty="0"/>
        </a:p>
      </dgm:t>
    </dgm:pt>
    <dgm:pt modelId="{64BBFA02-AE51-844A-ADB1-0B198AC048F2}" type="parTrans" cxnId="{44CF6035-D2AC-554B-AF2A-D4A592E91D27}">
      <dgm:prSet/>
      <dgm:spPr/>
      <dgm:t>
        <a:bodyPr/>
        <a:lstStyle/>
        <a:p>
          <a:endParaRPr lang="es-CO"/>
        </a:p>
      </dgm:t>
    </dgm:pt>
    <dgm:pt modelId="{147EDDB5-2A34-2D45-B74C-1DD019A3A882}" type="sibTrans" cxnId="{44CF6035-D2AC-554B-AF2A-D4A592E91D27}">
      <dgm:prSet/>
      <dgm:spPr/>
      <dgm:t>
        <a:bodyPr/>
        <a:lstStyle/>
        <a:p>
          <a:endParaRPr lang="es-CO"/>
        </a:p>
      </dgm:t>
    </dgm:pt>
    <dgm:pt modelId="{8E861947-4D80-D548-A552-C4AF3672001F}" type="pres">
      <dgm:prSet presAssocID="{B87B5061-9B9C-014F-9EF8-D87CC2563D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EEC5EAD-2334-ED4B-913F-BCB23A18760B}" type="pres">
      <dgm:prSet presAssocID="{4F8EF307-7CD1-9246-A9FD-CC7D9EBEE274}" presName="centerShape" presStyleLbl="node0" presStyleIdx="0" presStyleCnt="1"/>
      <dgm:spPr/>
      <dgm:t>
        <a:bodyPr/>
        <a:lstStyle/>
        <a:p>
          <a:endParaRPr lang="es-ES"/>
        </a:p>
      </dgm:t>
    </dgm:pt>
    <dgm:pt modelId="{DAFD7CC1-0AEC-4543-BAC8-646CC377831B}" type="pres">
      <dgm:prSet presAssocID="{D63558E3-B591-604D-8BB0-F429D66F42B6}" presName="parTrans" presStyleLbl="bgSibTrans2D1" presStyleIdx="0" presStyleCnt="4"/>
      <dgm:spPr/>
      <dgm:t>
        <a:bodyPr/>
        <a:lstStyle/>
        <a:p>
          <a:endParaRPr lang="es-ES"/>
        </a:p>
      </dgm:t>
    </dgm:pt>
    <dgm:pt modelId="{80C6B454-4645-0A46-A5A0-2DA1706ED85D}" type="pres">
      <dgm:prSet presAssocID="{8AC12D48-2EEA-AB41-8C9D-38A7109A84A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D66223-4616-2E4F-A2D3-0D838093B9EC}" type="pres">
      <dgm:prSet presAssocID="{7EF114FF-E0C1-A84C-8281-11F986CD93F8}" presName="parTrans" presStyleLbl="bgSibTrans2D1" presStyleIdx="1" presStyleCnt="4"/>
      <dgm:spPr/>
      <dgm:t>
        <a:bodyPr/>
        <a:lstStyle/>
        <a:p>
          <a:endParaRPr lang="es-ES"/>
        </a:p>
      </dgm:t>
    </dgm:pt>
    <dgm:pt modelId="{6F2D8D05-C283-3547-AA42-D921797BA448}" type="pres">
      <dgm:prSet presAssocID="{D03063F3-8800-5740-B603-68470A8DB56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E176CE-353D-DA47-B347-B1CE9EA8AC89}" type="pres">
      <dgm:prSet presAssocID="{02F7FF50-5850-F846-854C-5D29FC19B463}" presName="parTrans" presStyleLbl="bgSibTrans2D1" presStyleIdx="2" presStyleCnt="4"/>
      <dgm:spPr/>
      <dgm:t>
        <a:bodyPr/>
        <a:lstStyle/>
        <a:p>
          <a:endParaRPr lang="es-ES"/>
        </a:p>
      </dgm:t>
    </dgm:pt>
    <dgm:pt modelId="{0FE622D4-4BB7-744F-AABB-1BE10F3D7257}" type="pres">
      <dgm:prSet presAssocID="{BE2ECEBE-24D0-574B-BA53-C6D6284D84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9D1B5F-F202-EB49-BC1E-827C02E463F0}" type="pres">
      <dgm:prSet presAssocID="{64BBFA02-AE51-844A-ADB1-0B198AC048F2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DC634CCD-E8F5-1F49-9B70-3262ABDFF5BF}" type="pres">
      <dgm:prSet presAssocID="{4FBBB4BF-D800-4B4C-B5C4-E6725FA627A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39418946-B590-1547-92DE-5E12380409F9}" type="presOf" srcId="{4FBBB4BF-D800-4B4C-B5C4-E6725FA627A8}" destId="{DC634CCD-E8F5-1F49-9B70-3262ABDFF5BF}" srcOrd="0" destOrd="0" presId="urn:microsoft.com/office/officeart/2005/8/layout/radial4"/>
    <dgm:cxn modelId="{2FDC27A9-6E65-C34B-85FF-34D67A16F6FA}" srcId="{4F8EF307-7CD1-9246-A9FD-CC7D9EBEE274}" destId="{BE2ECEBE-24D0-574B-BA53-C6D6284D84D4}" srcOrd="2" destOrd="0" parTransId="{02F7FF50-5850-F846-854C-5D29FC19B463}" sibTransId="{2BB4F8DE-4756-EC40-8221-5D2209CCFCCD}"/>
    <dgm:cxn modelId="{78BA37BE-E5A5-BF4A-A2E3-1426D55AD154}" type="presOf" srcId="{D03063F3-8800-5740-B603-68470A8DB56D}" destId="{6F2D8D05-C283-3547-AA42-D921797BA448}" srcOrd="0" destOrd="0" presId="urn:microsoft.com/office/officeart/2005/8/layout/radial4"/>
    <dgm:cxn modelId="{D0503696-DC10-644D-A0F1-C84BD0331CAE}" type="presOf" srcId="{BE2ECEBE-24D0-574B-BA53-C6D6284D84D4}" destId="{0FE622D4-4BB7-744F-AABB-1BE10F3D7257}" srcOrd="0" destOrd="0" presId="urn:microsoft.com/office/officeart/2005/8/layout/radial4"/>
    <dgm:cxn modelId="{617EF885-13E1-9C42-894A-A230049558F4}" type="presOf" srcId="{02F7FF50-5850-F846-854C-5D29FC19B463}" destId="{B2E176CE-353D-DA47-B347-B1CE9EA8AC89}" srcOrd="0" destOrd="0" presId="urn:microsoft.com/office/officeart/2005/8/layout/radial4"/>
    <dgm:cxn modelId="{F4256942-C67A-F246-B96B-3C97FD1FE27D}" type="presOf" srcId="{B87B5061-9B9C-014F-9EF8-D87CC2563D73}" destId="{8E861947-4D80-D548-A552-C4AF3672001F}" srcOrd="0" destOrd="0" presId="urn:microsoft.com/office/officeart/2005/8/layout/radial4"/>
    <dgm:cxn modelId="{40EFF013-29B9-B14E-AED6-B222155C7102}" type="presOf" srcId="{D63558E3-B591-604D-8BB0-F429D66F42B6}" destId="{DAFD7CC1-0AEC-4543-BAC8-646CC377831B}" srcOrd="0" destOrd="0" presId="urn:microsoft.com/office/officeart/2005/8/layout/radial4"/>
    <dgm:cxn modelId="{69011BAA-4E63-1B4E-9D57-676CB3DCCB56}" type="presOf" srcId="{7EF114FF-E0C1-A84C-8281-11F986CD93F8}" destId="{F1D66223-4616-2E4F-A2D3-0D838093B9EC}" srcOrd="0" destOrd="0" presId="urn:microsoft.com/office/officeart/2005/8/layout/radial4"/>
    <dgm:cxn modelId="{8AC1A2C9-F4C1-8243-A349-B85C07E5BAFC}" type="presOf" srcId="{8AC12D48-2EEA-AB41-8C9D-38A7109A84A0}" destId="{80C6B454-4645-0A46-A5A0-2DA1706ED85D}" srcOrd="0" destOrd="0" presId="urn:microsoft.com/office/officeart/2005/8/layout/radial4"/>
    <dgm:cxn modelId="{0F1F5181-5B2A-6D4E-AC28-6CDE088B817D}" type="presOf" srcId="{64BBFA02-AE51-844A-ADB1-0B198AC048F2}" destId="{DA9D1B5F-F202-EB49-BC1E-827C02E463F0}" srcOrd="0" destOrd="0" presId="urn:microsoft.com/office/officeart/2005/8/layout/radial4"/>
    <dgm:cxn modelId="{44CF6035-D2AC-554B-AF2A-D4A592E91D27}" srcId="{4F8EF307-7CD1-9246-A9FD-CC7D9EBEE274}" destId="{4FBBB4BF-D800-4B4C-B5C4-E6725FA627A8}" srcOrd="3" destOrd="0" parTransId="{64BBFA02-AE51-844A-ADB1-0B198AC048F2}" sibTransId="{147EDDB5-2A34-2D45-B74C-1DD019A3A882}"/>
    <dgm:cxn modelId="{64F6FED9-D38A-7E45-83D1-AC4E5798A867}" srcId="{B87B5061-9B9C-014F-9EF8-D87CC2563D73}" destId="{4F8EF307-7CD1-9246-A9FD-CC7D9EBEE274}" srcOrd="0" destOrd="0" parTransId="{11FA1351-021E-4849-95E8-9B5772144E0D}" sibTransId="{9A2AC839-562B-F143-8861-89804E97DCD8}"/>
    <dgm:cxn modelId="{51FEFA1E-7351-E941-9740-E66DB97F667B}" srcId="{4F8EF307-7CD1-9246-A9FD-CC7D9EBEE274}" destId="{D03063F3-8800-5740-B603-68470A8DB56D}" srcOrd="1" destOrd="0" parTransId="{7EF114FF-E0C1-A84C-8281-11F986CD93F8}" sibTransId="{F19ED1D5-F3D5-9E4C-893E-821645D7537A}"/>
    <dgm:cxn modelId="{9466945F-40FF-404D-BC4B-55C1AA2C6116}" srcId="{4F8EF307-7CD1-9246-A9FD-CC7D9EBEE274}" destId="{8AC12D48-2EEA-AB41-8C9D-38A7109A84A0}" srcOrd="0" destOrd="0" parTransId="{D63558E3-B591-604D-8BB0-F429D66F42B6}" sibTransId="{CBCE7A7D-50B7-3E4A-A3D4-C1A7F42F91D3}"/>
    <dgm:cxn modelId="{FC56E1C3-0EE6-484B-B8BA-236FD25CBEBF}" type="presOf" srcId="{4F8EF307-7CD1-9246-A9FD-CC7D9EBEE274}" destId="{CEEC5EAD-2334-ED4B-913F-BCB23A18760B}" srcOrd="0" destOrd="0" presId="urn:microsoft.com/office/officeart/2005/8/layout/radial4"/>
    <dgm:cxn modelId="{6626BD7B-17B1-6040-BC9A-A0B2767C938D}" type="presParOf" srcId="{8E861947-4D80-D548-A552-C4AF3672001F}" destId="{CEEC5EAD-2334-ED4B-913F-BCB23A18760B}" srcOrd="0" destOrd="0" presId="urn:microsoft.com/office/officeart/2005/8/layout/radial4"/>
    <dgm:cxn modelId="{B2889C7E-65D3-B847-9B0B-C7705C4B6112}" type="presParOf" srcId="{8E861947-4D80-D548-A552-C4AF3672001F}" destId="{DAFD7CC1-0AEC-4543-BAC8-646CC377831B}" srcOrd="1" destOrd="0" presId="urn:microsoft.com/office/officeart/2005/8/layout/radial4"/>
    <dgm:cxn modelId="{3C286D54-9CB9-A44B-99E5-DA8D5590A11B}" type="presParOf" srcId="{8E861947-4D80-D548-A552-C4AF3672001F}" destId="{80C6B454-4645-0A46-A5A0-2DA1706ED85D}" srcOrd="2" destOrd="0" presId="urn:microsoft.com/office/officeart/2005/8/layout/radial4"/>
    <dgm:cxn modelId="{913A2312-980C-3F44-86C4-D5A44610D48E}" type="presParOf" srcId="{8E861947-4D80-D548-A552-C4AF3672001F}" destId="{F1D66223-4616-2E4F-A2D3-0D838093B9EC}" srcOrd="3" destOrd="0" presId="urn:microsoft.com/office/officeart/2005/8/layout/radial4"/>
    <dgm:cxn modelId="{AA138F5F-9D53-6242-BB07-88C8C1FC49EC}" type="presParOf" srcId="{8E861947-4D80-D548-A552-C4AF3672001F}" destId="{6F2D8D05-C283-3547-AA42-D921797BA448}" srcOrd="4" destOrd="0" presId="urn:microsoft.com/office/officeart/2005/8/layout/radial4"/>
    <dgm:cxn modelId="{F2AC95C8-C983-0540-9E40-3B9B66A9A11A}" type="presParOf" srcId="{8E861947-4D80-D548-A552-C4AF3672001F}" destId="{B2E176CE-353D-DA47-B347-B1CE9EA8AC89}" srcOrd="5" destOrd="0" presId="urn:microsoft.com/office/officeart/2005/8/layout/radial4"/>
    <dgm:cxn modelId="{612266D6-BF9B-DB44-BE87-9721CE3E901A}" type="presParOf" srcId="{8E861947-4D80-D548-A552-C4AF3672001F}" destId="{0FE622D4-4BB7-744F-AABB-1BE10F3D7257}" srcOrd="6" destOrd="0" presId="urn:microsoft.com/office/officeart/2005/8/layout/radial4"/>
    <dgm:cxn modelId="{5852B093-12E8-4F4D-B929-F1F13FDE7400}" type="presParOf" srcId="{8E861947-4D80-D548-A552-C4AF3672001F}" destId="{DA9D1B5F-F202-EB49-BC1E-827C02E463F0}" srcOrd="7" destOrd="0" presId="urn:microsoft.com/office/officeart/2005/8/layout/radial4"/>
    <dgm:cxn modelId="{9F4BA00B-A816-CB4C-9E67-14E9E4EDF107}" type="presParOf" srcId="{8E861947-4D80-D548-A552-C4AF3672001F}" destId="{DC634CCD-E8F5-1F49-9B70-3262ABDFF5B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A80395-2620-6B44-9F87-276069414F13}" type="doc">
      <dgm:prSet loTypeId="urn:microsoft.com/office/officeart/2005/8/layout/StepDownProcess" loCatId="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D5CB63A-3FB2-DB4C-84A0-25F53CBB501B}">
      <dgm:prSet phldrT="[Texto]" custT="1"/>
      <dgm:spPr/>
      <dgm:t>
        <a:bodyPr/>
        <a:lstStyle/>
        <a:p>
          <a:r>
            <a:rPr lang="es-ES" sz="1800" dirty="0" smtClean="0"/>
            <a:t>1. Objetivos de aprendizaje</a:t>
          </a:r>
          <a:endParaRPr lang="es-ES" sz="1800" dirty="0"/>
        </a:p>
      </dgm:t>
    </dgm:pt>
    <dgm:pt modelId="{5FD55B24-374B-CE4D-9599-9A5A2480949F}" type="parTrans" cxnId="{1A7CEE5C-BBD5-AE43-8B32-1F3848A5B421}">
      <dgm:prSet/>
      <dgm:spPr/>
      <dgm:t>
        <a:bodyPr/>
        <a:lstStyle/>
        <a:p>
          <a:endParaRPr lang="es-ES" sz="1800"/>
        </a:p>
      </dgm:t>
    </dgm:pt>
    <dgm:pt modelId="{22E372DA-0BE1-A449-B3EF-23C81F386753}" type="sibTrans" cxnId="{1A7CEE5C-BBD5-AE43-8B32-1F3848A5B421}">
      <dgm:prSet/>
      <dgm:spPr/>
      <dgm:t>
        <a:bodyPr/>
        <a:lstStyle/>
        <a:p>
          <a:endParaRPr lang="es-ES" sz="1800"/>
        </a:p>
      </dgm:t>
    </dgm:pt>
    <dgm:pt modelId="{2BBFE939-38C5-A046-87D9-5589C4BBC481}">
      <dgm:prSet phldrT="[Texto]" custT="1"/>
      <dgm:spPr/>
      <dgm:t>
        <a:bodyPr/>
        <a:lstStyle/>
        <a:p>
          <a:r>
            <a:rPr lang="es-ES" sz="1800" dirty="0" smtClean="0"/>
            <a:t>2. Estrategias de enseñanza</a:t>
          </a:r>
          <a:endParaRPr lang="es-ES" sz="1800" dirty="0"/>
        </a:p>
      </dgm:t>
    </dgm:pt>
    <dgm:pt modelId="{E95E7AE8-FFE2-B240-BD3C-7CCF1BC9571B}" type="parTrans" cxnId="{144A3F69-1D16-7D48-B2F5-DAE29D7B7F24}">
      <dgm:prSet/>
      <dgm:spPr/>
      <dgm:t>
        <a:bodyPr/>
        <a:lstStyle/>
        <a:p>
          <a:endParaRPr lang="es-ES" sz="1400"/>
        </a:p>
      </dgm:t>
    </dgm:pt>
    <dgm:pt modelId="{B93AC714-D35F-434D-ACDE-ADB164AFEFAC}" type="sibTrans" cxnId="{144A3F69-1D16-7D48-B2F5-DAE29D7B7F24}">
      <dgm:prSet/>
      <dgm:spPr/>
      <dgm:t>
        <a:bodyPr/>
        <a:lstStyle/>
        <a:p>
          <a:endParaRPr lang="es-ES" sz="1400"/>
        </a:p>
      </dgm:t>
    </dgm:pt>
    <dgm:pt modelId="{24BADF44-B239-2747-99BA-EF3C397B9300}">
      <dgm:prSet phldrT="[Texto]" custT="1"/>
      <dgm:spPr/>
      <dgm:t>
        <a:bodyPr/>
        <a:lstStyle/>
        <a:p>
          <a:r>
            <a:rPr lang="es-ES" sz="1800" dirty="0" smtClean="0"/>
            <a:t>3.Evaluación para y del aprendizaje</a:t>
          </a:r>
          <a:endParaRPr lang="es-ES" sz="1800" dirty="0"/>
        </a:p>
      </dgm:t>
    </dgm:pt>
    <dgm:pt modelId="{53DA65CC-A716-C446-AA13-6BA5D39B42E6}" type="parTrans" cxnId="{F5109372-E36F-9840-B175-B880CFA4C356}">
      <dgm:prSet/>
      <dgm:spPr/>
      <dgm:t>
        <a:bodyPr/>
        <a:lstStyle/>
        <a:p>
          <a:endParaRPr lang="es-ES" sz="1400"/>
        </a:p>
      </dgm:t>
    </dgm:pt>
    <dgm:pt modelId="{E159EDE0-7DE2-6A4F-8612-AA2626BE85A0}" type="sibTrans" cxnId="{F5109372-E36F-9840-B175-B880CFA4C356}">
      <dgm:prSet/>
      <dgm:spPr/>
      <dgm:t>
        <a:bodyPr/>
        <a:lstStyle/>
        <a:p>
          <a:endParaRPr lang="es-ES" sz="1400"/>
        </a:p>
      </dgm:t>
    </dgm:pt>
    <dgm:pt modelId="{F5C65774-3B35-CA4C-A097-285DB96A0C78}" type="pres">
      <dgm:prSet presAssocID="{86A80395-2620-6B44-9F87-276069414F1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9C946FF3-5B2E-F14C-95DF-64BE1BCA2FB4}" type="pres">
      <dgm:prSet presAssocID="{4D5CB63A-3FB2-DB4C-84A0-25F53CBB501B}" presName="composite" presStyleCnt="0"/>
      <dgm:spPr/>
    </dgm:pt>
    <dgm:pt modelId="{5D39378E-1F53-C74D-AFA6-A408F55DFDFD}" type="pres">
      <dgm:prSet presAssocID="{4D5CB63A-3FB2-DB4C-84A0-25F53CBB501B}" presName="bentUpArrow1" presStyleLbl="alignImgPlace1" presStyleIdx="0" presStyleCnt="2"/>
      <dgm:spPr/>
    </dgm:pt>
    <dgm:pt modelId="{36EA5484-8D26-C24B-9085-B0647DBB401F}" type="pres">
      <dgm:prSet presAssocID="{4D5CB63A-3FB2-DB4C-84A0-25F53CBB501B}" presName="ParentText" presStyleLbl="node1" presStyleIdx="0" presStyleCnt="3" custScaleX="1297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DAB880F-4C53-E14F-A168-53775D201DD0}" type="pres">
      <dgm:prSet presAssocID="{4D5CB63A-3FB2-DB4C-84A0-25F53CBB501B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200B1C11-AA3F-6043-8680-5092C7E49BA6}" type="pres">
      <dgm:prSet presAssocID="{22E372DA-0BE1-A449-B3EF-23C81F386753}" presName="sibTrans" presStyleCnt="0"/>
      <dgm:spPr/>
    </dgm:pt>
    <dgm:pt modelId="{E41817F8-1B22-BF41-8E89-187FBE42416C}" type="pres">
      <dgm:prSet presAssocID="{2BBFE939-38C5-A046-87D9-5589C4BBC481}" presName="composite" presStyleCnt="0"/>
      <dgm:spPr/>
    </dgm:pt>
    <dgm:pt modelId="{1ABC748F-797A-634E-A328-83A79F15A045}" type="pres">
      <dgm:prSet presAssocID="{2BBFE939-38C5-A046-87D9-5589C4BBC481}" presName="bentUpArrow1" presStyleLbl="alignImgPlace1" presStyleIdx="1" presStyleCnt="2"/>
      <dgm:spPr/>
    </dgm:pt>
    <dgm:pt modelId="{40EEFE45-4441-6041-A617-F30781B6DAE6}" type="pres">
      <dgm:prSet presAssocID="{2BBFE939-38C5-A046-87D9-5589C4BBC481}" presName="ParentText" presStyleLbl="node1" presStyleIdx="1" presStyleCnt="3" custScaleX="13346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537EC14-66AD-6F44-963C-23F9D25A353A}" type="pres">
      <dgm:prSet presAssocID="{2BBFE939-38C5-A046-87D9-5589C4BBC481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29B7F7AE-25EF-1F4D-B11B-1834BC98C196}" type="pres">
      <dgm:prSet presAssocID="{B93AC714-D35F-434D-ACDE-ADB164AFEFAC}" presName="sibTrans" presStyleCnt="0"/>
      <dgm:spPr/>
    </dgm:pt>
    <dgm:pt modelId="{21880C56-A52B-D642-9F80-A018FC585890}" type="pres">
      <dgm:prSet presAssocID="{24BADF44-B239-2747-99BA-EF3C397B9300}" presName="composite" presStyleCnt="0"/>
      <dgm:spPr/>
    </dgm:pt>
    <dgm:pt modelId="{84F4F719-10F1-174B-BD40-32DD5C459C26}" type="pres">
      <dgm:prSet presAssocID="{24BADF44-B239-2747-99BA-EF3C397B9300}" presName="ParentText" presStyleLbl="node1" presStyleIdx="2" presStyleCnt="3" custScaleX="1236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DC73036A-F211-1749-9B7E-F24320429180}" type="presOf" srcId="{4D5CB63A-3FB2-DB4C-84A0-25F53CBB501B}" destId="{36EA5484-8D26-C24B-9085-B0647DBB401F}" srcOrd="0" destOrd="0" presId="urn:microsoft.com/office/officeart/2005/8/layout/StepDownProcess"/>
    <dgm:cxn modelId="{A59D96C1-CF1C-044E-8147-22205F806359}" type="presOf" srcId="{86A80395-2620-6B44-9F87-276069414F13}" destId="{F5C65774-3B35-CA4C-A097-285DB96A0C78}" srcOrd="0" destOrd="0" presId="urn:microsoft.com/office/officeart/2005/8/layout/StepDownProcess"/>
    <dgm:cxn modelId="{01CBBE9F-7D53-804E-A55A-A6D641304218}" type="presOf" srcId="{2BBFE939-38C5-A046-87D9-5589C4BBC481}" destId="{40EEFE45-4441-6041-A617-F30781B6DAE6}" srcOrd="0" destOrd="0" presId="urn:microsoft.com/office/officeart/2005/8/layout/StepDownProcess"/>
    <dgm:cxn modelId="{144A3F69-1D16-7D48-B2F5-DAE29D7B7F24}" srcId="{86A80395-2620-6B44-9F87-276069414F13}" destId="{2BBFE939-38C5-A046-87D9-5589C4BBC481}" srcOrd="1" destOrd="0" parTransId="{E95E7AE8-FFE2-B240-BD3C-7CCF1BC9571B}" sibTransId="{B93AC714-D35F-434D-ACDE-ADB164AFEFAC}"/>
    <dgm:cxn modelId="{F5109372-E36F-9840-B175-B880CFA4C356}" srcId="{86A80395-2620-6B44-9F87-276069414F13}" destId="{24BADF44-B239-2747-99BA-EF3C397B9300}" srcOrd="2" destOrd="0" parTransId="{53DA65CC-A716-C446-AA13-6BA5D39B42E6}" sibTransId="{E159EDE0-7DE2-6A4F-8612-AA2626BE85A0}"/>
    <dgm:cxn modelId="{1A7CEE5C-BBD5-AE43-8B32-1F3848A5B421}" srcId="{86A80395-2620-6B44-9F87-276069414F13}" destId="{4D5CB63A-3FB2-DB4C-84A0-25F53CBB501B}" srcOrd="0" destOrd="0" parTransId="{5FD55B24-374B-CE4D-9599-9A5A2480949F}" sibTransId="{22E372DA-0BE1-A449-B3EF-23C81F386753}"/>
    <dgm:cxn modelId="{9BB5748C-81E9-9146-AADE-FBB7DEB1E179}" type="presOf" srcId="{24BADF44-B239-2747-99BA-EF3C397B9300}" destId="{84F4F719-10F1-174B-BD40-32DD5C459C26}" srcOrd="0" destOrd="0" presId="urn:microsoft.com/office/officeart/2005/8/layout/StepDownProcess"/>
    <dgm:cxn modelId="{E43C40D6-0A1C-0F4A-814C-A3329704A613}" type="presParOf" srcId="{F5C65774-3B35-CA4C-A097-285DB96A0C78}" destId="{9C946FF3-5B2E-F14C-95DF-64BE1BCA2FB4}" srcOrd="0" destOrd="0" presId="urn:microsoft.com/office/officeart/2005/8/layout/StepDownProcess"/>
    <dgm:cxn modelId="{04913F99-04E0-764F-B46D-8753E426C5B2}" type="presParOf" srcId="{9C946FF3-5B2E-F14C-95DF-64BE1BCA2FB4}" destId="{5D39378E-1F53-C74D-AFA6-A408F55DFDFD}" srcOrd="0" destOrd="0" presId="urn:microsoft.com/office/officeart/2005/8/layout/StepDownProcess"/>
    <dgm:cxn modelId="{6D31AD9F-4ACF-D648-9507-A4787B67CCFD}" type="presParOf" srcId="{9C946FF3-5B2E-F14C-95DF-64BE1BCA2FB4}" destId="{36EA5484-8D26-C24B-9085-B0647DBB401F}" srcOrd="1" destOrd="0" presId="urn:microsoft.com/office/officeart/2005/8/layout/StepDownProcess"/>
    <dgm:cxn modelId="{E99EC544-EE17-284B-8ACD-322F57AD62C7}" type="presParOf" srcId="{9C946FF3-5B2E-F14C-95DF-64BE1BCA2FB4}" destId="{BDAB880F-4C53-E14F-A168-53775D201DD0}" srcOrd="2" destOrd="0" presId="urn:microsoft.com/office/officeart/2005/8/layout/StepDownProcess"/>
    <dgm:cxn modelId="{51D9E49C-D47F-DD46-8ACE-EFB2F0F3CE14}" type="presParOf" srcId="{F5C65774-3B35-CA4C-A097-285DB96A0C78}" destId="{200B1C11-AA3F-6043-8680-5092C7E49BA6}" srcOrd="1" destOrd="0" presId="urn:microsoft.com/office/officeart/2005/8/layout/StepDownProcess"/>
    <dgm:cxn modelId="{027CFFA0-A102-BE44-9954-C59EDEC6625E}" type="presParOf" srcId="{F5C65774-3B35-CA4C-A097-285DB96A0C78}" destId="{E41817F8-1B22-BF41-8E89-187FBE42416C}" srcOrd="2" destOrd="0" presId="urn:microsoft.com/office/officeart/2005/8/layout/StepDownProcess"/>
    <dgm:cxn modelId="{E374F5CC-9883-2144-A503-A36AE3F5ADB6}" type="presParOf" srcId="{E41817F8-1B22-BF41-8E89-187FBE42416C}" destId="{1ABC748F-797A-634E-A328-83A79F15A045}" srcOrd="0" destOrd="0" presId="urn:microsoft.com/office/officeart/2005/8/layout/StepDownProcess"/>
    <dgm:cxn modelId="{4B22E35E-E4BD-8141-B4A6-1242AEEC407C}" type="presParOf" srcId="{E41817F8-1B22-BF41-8E89-187FBE42416C}" destId="{40EEFE45-4441-6041-A617-F30781B6DAE6}" srcOrd="1" destOrd="0" presId="urn:microsoft.com/office/officeart/2005/8/layout/StepDownProcess"/>
    <dgm:cxn modelId="{8DF376E3-958E-EB4F-A078-3BF4F39D9344}" type="presParOf" srcId="{E41817F8-1B22-BF41-8E89-187FBE42416C}" destId="{F537EC14-66AD-6F44-963C-23F9D25A353A}" srcOrd="2" destOrd="0" presId="urn:microsoft.com/office/officeart/2005/8/layout/StepDownProcess"/>
    <dgm:cxn modelId="{D053FF8E-A009-4743-9744-2D618B23E2D0}" type="presParOf" srcId="{F5C65774-3B35-CA4C-A097-285DB96A0C78}" destId="{29B7F7AE-25EF-1F4D-B11B-1834BC98C196}" srcOrd="3" destOrd="0" presId="urn:microsoft.com/office/officeart/2005/8/layout/StepDownProcess"/>
    <dgm:cxn modelId="{5C105FDA-DEB2-B24A-89FE-3FE94E02B131}" type="presParOf" srcId="{F5C65774-3B35-CA4C-A097-285DB96A0C78}" destId="{21880C56-A52B-D642-9F80-A018FC585890}" srcOrd="4" destOrd="0" presId="urn:microsoft.com/office/officeart/2005/8/layout/StepDownProcess"/>
    <dgm:cxn modelId="{AF5EAAA9-F1E7-C348-BA30-41CCD73BE4EB}" type="presParOf" srcId="{21880C56-A52B-D642-9F80-A018FC585890}" destId="{84F4F719-10F1-174B-BD40-32DD5C459C26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7B5061-9B9C-014F-9EF8-D87CC2563D73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8EF307-7CD1-9246-A9FD-CC7D9EBEE274}">
      <dgm:prSet phldrT="[Texto]"/>
      <dgm:spPr/>
      <dgm:t>
        <a:bodyPr/>
        <a:lstStyle/>
        <a:p>
          <a:r>
            <a:rPr lang="es-ES" dirty="0" smtClean="0"/>
            <a:t>Mejoramiento de la práctica docente</a:t>
          </a:r>
          <a:endParaRPr lang="es-ES" dirty="0"/>
        </a:p>
      </dgm:t>
    </dgm:pt>
    <dgm:pt modelId="{11FA1351-021E-4849-95E8-9B5772144E0D}" type="parTrans" cxnId="{64F6FED9-D38A-7E45-83D1-AC4E5798A867}">
      <dgm:prSet/>
      <dgm:spPr/>
      <dgm:t>
        <a:bodyPr/>
        <a:lstStyle/>
        <a:p>
          <a:endParaRPr lang="es-ES"/>
        </a:p>
      </dgm:t>
    </dgm:pt>
    <dgm:pt modelId="{9A2AC839-562B-F143-8861-89804E97DCD8}" type="sibTrans" cxnId="{64F6FED9-D38A-7E45-83D1-AC4E5798A867}">
      <dgm:prSet/>
      <dgm:spPr/>
      <dgm:t>
        <a:bodyPr/>
        <a:lstStyle/>
        <a:p>
          <a:endParaRPr lang="es-ES"/>
        </a:p>
      </dgm:t>
    </dgm:pt>
    <dgm:pt modelId="{8AC12D48-2EEA-AB41-8C9D-38A7109A84A0}">
      <dgm:prSet phldrT="[Texto]"/>
      <dgm:spPr>
        <a:solidFill>
          <a:schemeClr val="accent1"/>
        </a:solidFill>
      </dgm:spPr>
      <dgm:t>
        <a:bodyPr/>
        <a:lstStyle/>
        <a:p>
          <a:r>
            <a:rPr lang="es-ES" dirty="0" smtClean="0"/>
            <a:t>Talleres</a:t>
          </a:r>
          <a:endParaRPr lang="es-ES" dirty="0"/>
        </a:p>
      </dgm:t>
    </dgm:pt>
    <dgm:pt modelId="{D63558E3-B591-604D-8BB0-F429D66F42B6}" type="parTrans" cxnId="{9466945F-40FF-404D-BC4B-55C1AA2C6116}">
      <dgm:prSet/>
      <dgm:spPr/>
      <dgm:t>
        <a:bodyPr/>
        <a:lstStyle/>
        <a:p>
          <a:endParaRPr lang="es-ES"/>
        </a:p>
      </dgm:t>
    </dgm:pt>
    <dgm:pt modelId="{CBCE7A7D-50B7-3E4A-A3D4-C1A7F42F91D3}" type="sibTrans" cxnId="{9466945F-40FF-404D-BC4B-55C1AA2C6116}">
      <dgm:prSet/>
      <dgm:spPr/>
      <dgm:t>
        <a:bodyPr/>
        <a:lstStyle/>
        <a:p>
          <a:endParaRPr lang="es-ES"/>
        </a:p>
      </dgm:t>
    </dgm:pt>
    <dgm:pt modelId="{D03063F3-8800-5740-B603-68470A8DB56D}">
      <dgm:prSet phldrT="[Texto]"/>
      <dgm:spPr>
        <a:solidFill>
          <a:srgbClr val="0000FF"/>
        </a:solidFill>
      </dgm:spPr>
      <dgm:t>
        <a:bodyPr/>
        <a:lstStyle/>
        <a:p>
          <a:r>
            <a:rPr lang="es-ES" dirty="0" smtClean="0"/>
            <a:t>Compartir prácticas</a:t>
          </a:r>
          <a:endParaRPr lang="es-ES" dirty="0"/>
        </a:p>
      </dgm:t>
    </dgm:pt>
    <dgm:pt modelId="{7EF114FF-E0C1-A84C-8281-11F986CD93F8}" type="parTrans" cxnId="{51FEFA1E-7351-E941-9740-E66DB97F667B}">
      <dgm:prSet/>
      <dgm:spPr/>
      <dgm:t>
        <a:bodyPr/>
        <a:lstStyle/>
        <a:p>
          <a:endParaRPr lang="es-ES"/>
        </a:p>
      </dgm:t>
    </dgm:pt>
    <dgm:pt modelId="{F19ED1D5-F3D5-9E4C-893E-821645D7537A}" type="sibTrans" cxnId="{51FEFA1E-7351-E941-9740-E66DB97F667B}">
      <dgm:prSet/>
      <dgm:spPr/>
      <dgm:t>
        <a:bodyPr/>
        <a:lstStyle/>
        <a:p>
          <a:endParaRPr lang="es-ES"/>
        </a:p>
      </dgm:t>
    </dgm:pt>
    <dgm:pt modelId="{BE2ECEBE-24D0-574B-BA53-C6D6284D84D4}">
      <dgm:prSet phldrT="[Texto]"/>
      <dgm:spPr/>
      <dgm:t>
        <a:bodyPr/>
        <a:lstStyle/>
        <a:p>
          <a:r>
            <a:rPr lang="es-ES" dirty="0" smtClean="0"/>
            <a:t>Grupos de estudio</a:t>
          </a:r>
          <a:endParaRPr lang="es-ES" dirty="0"/>
        </a:p>
      </dgm:t>
    </dgm:pt>
    <dgm:pt modelId="{02F7FF50-5850-F846-854C-5D29FC19B463}" type="parTrans" cxnId="{2FDC27A9-6E65-C34B-85FF-34D67A16F6FA}">
      <dgm:prSet/>
      <dgm:spPr/>
      <dgm:t>
        <a:bodyPr/>
        <a:lstStyle/>
        <a:p>
          <a:endParaRPr lang="es-ES"/>
        </a:p>
      </dgm:t>
    </dgm:pt>
    <dgm:pt modelId="{2BB4F8DE-4756-EC40-8221-5D2209CCFCCD}" type="sibTrans" cxnId="{2FDC27A9-6E65-C34B-85FF-34D67A16F6FA}">
      <dgm:prSet/>
      <dgm:spPr/>
      <dgm:t>
        <a:bodyPr/>
        <a:lstStyle/>
        <a:p>
          <a:endParaRPr lang="es-ES"/>
        </a:p>
      </dgm:t>
    </dgm:pt>
    <dgm:pt modelId="{4FBBB4BF-D800-4B4C-B5C4-E6725FA627A8}">
      <dgm:prSet/>
      <dgm:spPr/>
      <dgm:t>
        <a:bodyPr/>
        <a:lstStyle/>
        <a:p>
          <a:r>
            <a:rPr lang="es-CO" dirty="0" smtClean="0"/>
            <a:t>Investigación pedagógica</a:t>
          </a:r>
          <a:endParaRPr lang="es-CO" dirty="0"/>
        </a:p>
      </dgm:t>
    </dgm:pt>
    <dgm:pt modelId="{64BBFA02-AE51-844A-ADB1-0B198AC048F2}" type="parTrans" cxnId="{44CF6035-D2AC-554B-AF2A-D4A592E91D27}">
      <dgm:prSet/>
      <dgm:spPr/>
      <dgm:t>
        <a:bodyPr/>
        <a:lstStyle/>
        <a:p>
          <a:endParaRPr lang="es-CO"/>
        </a:p>
      </dgm:t>
    </dgm:pt>
    <dgm:pt modelId="{147EDDB5-2A34-2D45-B74C-1DD019A3A882}" type="sibTrans" cxnId="{44CF6035-D2AC-554B-AF2A-D4A592E91D27}">
      <dgm:prSet/>
      <dgm:spPr/>
      <dgm:t>
        <a:bodyPr/>
        <a:lstStyle/>
        <a:p>
          <a:endParaRPr lang="es-CO"/>
        </a:p>
      </dgm:t>
    </dgm:pt>
    <dgm:pt modelId="{8E861947-4D80-D548-A552-C4AF3672001F}" type="pres">
      <dgm:prSet presAssocID="{B87B5061-9B9C-014F-9EF8-D87CC2563D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EEC5EAD-2334-ED4B-913F-BCB23A18760B}" type="pres">
      <dgm:prSet presAssocID="{4F8EF307-7CD1-9246-A9FD-CC7D9EBEE274}" presName="centerShape" presStyleLbl="node0" presStyleIdx="0" presStyleCnt="1"/>
      <dgm:spPr/>
      <dgm:t>
        <a:bodyPr/>
        <a:lstStyle/>
        <a:p>
          <a:endParaRPr lang="es-ES"/>
        </a:p>
      </dgm:t>
    </dgm:pt>
    <dgm:pt modelId="{DAFD7CC1-0AEC-4543-BAC8-646CC377831B}" type="pres">
      <dgm:prSet presAssocID="{D63558E3-B591-604D-8BB0-F429D66F42B6}" presName="parTrans" presStyleLbl="bgSibTrans2D1" presStyleIdx="0" presStyleCnt="4"/>
      <dgm:spPr/>
      <dgm:t>
        <a:bodyPr/>
        <a:lstStyle/>
        <a:p>
          <a:endParaRPr lang="es-ES"/>
        </a:p>
      </dgm:t>
    </dgm:pt>
    <dgm:pt modelId="{80C6B454-4645-0A46-A5A0-2DA1706ED85D}" type="pres">
      <dgm:prSet presAssocID="{8AC12D48-2EEA-AB41-8C9D-38A7109A84A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D66223-4616-2E4F-A2D3-0D838093B9EC}" type="pres">
      <dgm:prSet presAssocID="{7EF114FF-E0C1-A84C-8281-11F986CD93F8}" presName="parTrans" presStyleLbl="bgSibTrans2D1" presStyleIdx="1" presStyleCnt="4"/>
      <dgm:spPr/>
      <dgm:t>
        <a:bodyPr/>
        <a:lstStyle/>
        <a:p>
          <a:endParaRPr lang="es-ES"/>
        </a:p>
      </dgm:t>
    </dgm:pt>
    <dgm:pt modelId="{6F2D8D05-C283-3547-AA42-D921797BA448}" type="pres">
      <dgm:prSet presAssocID="{D03063F3-8800-5740-B603-68470A8DB56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E176CE-353D-DA47-B347-B1CE9EA8AC89}" type="pres">
      <dgm:prSet presAssocID="{02F7FF50-5850-F846-854C-5D29FC19B463}" presName="parTrans" presStyleLbl="bgSibTrans2D1" presStyleIdx="2" presStyleCnt="4"/>
      <dgm:spPr/>
      <dgm:t>
        <a:bodyPr/>
        <a:lstStyle/>
        <a:p>
          <a:endParaRPr lang="es-ES"/>
        </a:p>
      </dgm:t>
    </dgm:pt>
    <dgm:pt modelId="{0FE622D4-4BB7-744F-AABB-1BE10F3D7257}" type="pres">
      <dgm:prSet presAssocID="{BE2ECEBE-24D0-574B-BA53-C6D6284D84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9D1B5F-F202-EB49-BC1E-827C02E463F0}" type="pres">
      <dgm:prSet presAssocID="{64BBFA02-AE51-844A-ADB1-0B198AC048F2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DC634CCD-E8F5-1F49-9B70-3262ABDFF5BF}" type="pres">
      <dgm:prSet presAssocID="{4FBBB4BF-D800-4B4C-B5C4-E6725FA627A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6D55E43B-DF1D-F34D-A5EC-ECE7CEEB06B1}" type="presOf" srcId="{4FBBB4BF-D800-4B4C-B5C4-E6725FA627A8}" destId="{DC634CCD-E8F5-1F49-9B70-3262ABDFF5BF}" srcOrd="0" destOrd="0" presId="urn:microsoft.com/office/officeart/2005/8/layout/radial4"/>
    <dgm:cxn modelId="{4BAB7B0D-6E81-9C49-98E0-7F77A9F5C8BA}" type="presOf" srcId="{B87B5061-9B9C-014F-9EF8-D87CC2563D73}" destId="{8E861947-4D80-D548-A552-C4AF3672001F}" srcOrd="0" destOrd="0" presId="urn:microsoft.com/office/officeart/2005/8/layout/radial4"/>
    <dgm:cxn modelId="{51FEFA1E-7351-E941-9740-E66DB97F667B}" srcId="{4F8EF307-7CD1-9246-A9FD-CC7D9EBEE274}" destId="{D03063F3-8800-5740-B603-68470A8DB56D}" srcOrd="1" destOrd="0" parTransId="{7EF114FF-E0C1-A84C-8281-11F986CD93F8}" sibTransId="{F19ED1D5-F3D5-9E4C-893E-821645D7537A}"/>
    <dgm:cxn modelId="{C6744717-43BA-354F-A133-E6D0DC686E8C}" type="presOf" srcId="{02F7FF50-5850-F846-854C-5D29FC19B463}" destId="{B2E176CE-353D-DA47-B347-B1CE9EA8AC89}" srcOrd="0" destOrd="0" presId="urn:microsoft.com/office/officeart/2005/8/layout/radial4"/>
    <dgm:cxn modelId="{A4432DE6-FC9E-CF4D-B309-B979D3FC27B4}" type="presOf" srcId="{D63558E3-B591-604D-8BB0-F429D66F42B6}" destId="{DAFD7CC1-0AEC-4543-BAC8-646CC377831B}" srcOrd="0" destOrd="0" presId="urn:microsoft.com/office/officeart/2005/8/layout/radial4"/>
    <dgm:cxn modelId="{2FDC27A9-6E65-C34B-85FF-34D67A16F6FA}" srcId="{4F8EF307-7CD1-9246-A9FD-CC7D9EBEE274}" destId="{BE2ECEBE-24D0-574B-BA53-C6D6284D84D4}" srcOrd="2" destOrd="0" parTransId="{02F7FF50-5850-F846-854C-5D29FC19B463}" sibTransId="{2BB4F8DE-4756-EC40-8221-5D2209CCFCCD}"/>
    <dgm:cxn modelId="{2958451B-87B4-5B47-BE32-1A2D32CCE4F7}" type="presOf" srcId="{64BBFA02-AE51-844A-ADB1-0B198AC048F2}" destId="{DA9D1B5F-F202-EB49-BC1E-827C02E463F0}" srcOrd="0" destOrd="0" presId="urn:microsoft.com/office/officeart/2005/8/layout/radial4"/>
    <dgm:cxn modelId="{F14DD489-00E1-3F47-BB2C-AE88A8E99A59}" type="presOf" srcId="{7EF114FF-E0C1-A84C-8281-11F986CD93F8}" destId="{F1D66223-4616-2E4F-A2D3-0D838093B9EC}" srcOrd="0" destOrd="0" presId="urn:microsoft.com/office/officeart/2005/8/layout/radial4"/>
    <dgm:cxn modelId="{8DB82953-1972-8746-87DE-00F471057AE3}" type="presOf" srcId="{4F8EF307-7CD1-9246-A9FD-CC7D9EBEE274}" destId="{CEEC5EAD-2334-ED4B-913F-BCB23A18760B}" srcOrd="0" destOrd="0" presId="urn:microsoft.com/office/officeart/2005/8/layout/radial4"/>
    <dgm:cxn modelId="{82C0B709-E724-284A-BCD1-080144AC9B2F}" type="presOf" srcId="{BE2ECEBE-24D0-574B-BA53-C6D6284D84D4}" destId="{0FE622D4-4BB7-744F-AABB-1BE10F3D7257}" srcOrd="0" destOrd="0" presId="urn:microsoft.com/office/officeart/2005/8/layout/radial4"/>
    <dgm:cxn modelId="{64F6FED9-D38A-7E45-83D1-AC4E5798A867}" srcId="{B87B5061-9B9C-014F-9EF8-D87CC2563D73}" destId="{4F8EF307-7CD1-9246-A9FD-CC7D9EBEE274}" srcOrd="0" destOrd="0" parTransId="{11FA1351-021E-4849-95E8-9B5772144E0D}" sibTransId="{9A2AC839-562B-F143-8861-89804E97DCD8}"/>
    <dgm:cxn modelId="{44CF6035-D2AC-554B-AF2A-D4A592E91D27}" srcId="{4F8EF307-7CD1-9246-A9FD-CC7D9EBEE274}" destId="{4FBBB4BF-D800-4B4C-B5C4-E6725FA627A8}" srcOrd="3" destOrd="0" parTransId="{64BBFA02-AE51-844A-ADB1-0B198AC048F2}" sibTransId="{147EDDB5-2A34-2D45-B74C-1DD019A3A882}"/>
    <dgm:cxn modelId="{9466945F-40FF-404D-BC4B-55C1AA2C6116}" srcId="{4F8EF307-7CD1-9246-A9FD-CC7D9EBEE274}" destId="{8AC12D48-2EEA-AB41-8C9D-38A7109A84A0}" srcOrd="0" destOrd="0" parTransId="{D63558E3-B591-604D-8BB0-F429D66F42B6}" sibTransId="{CBCE7A7D-50B7-3E4A-A3D4-C1A7F42F91D3}"/>
    <dgm:cxn modelId="{3A7D8437-1B03-0B4F-B064-9B75F45DF4FB}" type="presOf" srcId="{D03063F3-8800-5740-B603-68470A8DB56D}" destId="{6F2D8D05-C283-3547-AA42-D921797BA448}" srcOrd="0" destOrd="0" presId="urn:microsoft.com/office/officeart/2005/8/layout/radial4"/>
    <dgm:cxn modelId="{3DC2C1E2-EE62-CC44-BE2A-7196DD0275C5}" type="presOf" srcId="{8AC12D48-2EEA-AB41-8C9D-38A7109A84A0}" destId="{80C6B454-4645-0A46-A5A0-2DA1706ED85D}" srcOrd="0" destOrd="0" presId="urn:microsoft.com/office/officeart/2005/8/layout/radial4"/>
    <dgm:cxn modelId="{DEB25793-94EA-234C-92A8-3714AAEF504D}" type="presParOf" srcId="{8E861947-4D80-D548-A552-C4AF3672001F}" destId="{CEEC5EAD-2334-ED4B-913F-BCB23A18760B}" srcOrd="0" destOrd="0" presId="urn:microsoft.com/office/officeart/2005/8/layout/radial4"/>
    <dgm:cxn modelId="{2A4CD3DD-5F41-E34A-B6A0-C84F4A0CDA51}" type="presParOf" srcId="{8E861947-4D80-D548-A552-C4AF3672001F}" destId="{DAFD7CC1-0AEC-4543-BAC8-646CC377831B}" srcOrd="1" destOrd="0" presId="urn:microsoft.com/office/officeart/2005/8/layout/radial4"/>
    <dgm:cxn modelId="{7EEB3A9A-DBF5-134F-806E-6F5178A76A8A}" type="presParOf" srcId="{8E861947-4D80-D548-A552-C4AF3672001F}" destId="{80C6B454-4645-0A46-A5A0-2DA1706ED85D}" srcOrd="2" destOrd="0" presId="urn:microsoft.com/office/officeart/2005/8/layout/radial4"/>
    <dgm:cxn modelId="{BFE10A58-653A-024A-A747-8F1885E4F60D}" type="presParOf" srcId="{8E861947-4D80-D548-A552-C4AF3672001F}" destId="{F1D66223-4616-2E4F-A2D3-0D838093B9EC}" srcOrd="3" destOrd="0" presId="urn:microsoft.com/office/officeart/2005/8/layout/radial4"/>
    <dgm:cxn modelId="{4A8F9B00-80EE-004C-A465-5609027E0B73}" type="presParOf" srcId="{8E861947-4D80-D548-A552-C4AF3672001F}" destId="{6F2D8D05-C283-3547-AA42-D921797BA448}" srcOrd="4" destOrd="0" presId="urn:microsoft.com/office/officeart/2005/8/layout/radial4"/>
    <dgm:cxn modelId="{410FB3FE-4132-914C-9C0B-35AB17BD9BE2}" type="presParOf" srcId="{8E861947-4D80-D548-A552-C4AF3672001F}" destId="{B2E176CE-353D-DA47-B347-B1CE9EA8AC89}" srcOrd="5" destOrd="0" presId="urn:microsoft.com/office/officeart/2005/8/layout/radial4"/>
    <dgm:cxn modelId="{4820757A-2D45-E44E-8B66-C9B89216257A}" type="presParOf" srcId="{8E861947-4D80-D548-A552-C4AF3672001F}" destId="{0FE622D4-4BB7-744F-AABB-1BE10F3D7257}" srcOrd="6" destOrd="0" presId="urn:microsoft.com/office/officeart/2005/8/layout/radial4"/>
    <dgm:cxn modelId="{21767163-22CE-CA48-9D2D-2F7595070590}" type="presParOf" srcId="{8E861947-4D80-D548-A552-C4AF3672001F}" destId="{DA9D1B5F-F202-EB49-BC1E-827C02E463F0}" srcOrd="7" destOrd="0" presId="urn:microsoft.com/office/officeart/2005/8/layout/radial4"/>
    <dgm:cxn modelId="{B698C276-7A2A-1D4D-BCD1-4C0BE3913653}" type="presParOf" srcId="{8E861947-4D80-D548-A552-C4AF3672001F}" destId="{DC634CCD-E8F5-1F49-9B70-3262ABDFF5B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4D49EE-8AEB-D34D-A3F6-88012992C132}" type="doc">
      <dgm:prSet loTypeId="urn:microsoft.com/office/officeart/2005/8/layout/vList4#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5786F7C0-78B2-1B40-BEB2-8A295C1EB11B}">
      <dgm:prSet phldrT="[Text]" custT="1"/>
      <dgm:spPr/>
      <dgm:t>
        <a:bodyPr/>
        <a:lstStyle/>
        <a:p>
          <a:r>
            <a:rPr lang="es-CO" sz="2400" dirty="0" smtClean="0"/>
            <a:t>Clínicas pedagógicas: Reflexion sobre prácticas mediante observación de clase</a:t>
          </a:r>
          <a:endParaRPr lang="es-CO" sz="2400" dirty="0"/>
        </a:p>
      </dgm:t>
    </dgm:pt>
    <dgm:pt modelId="{10E67979-D512-7B4A-AA2D-1BCC2CA4032C}" type="parTrans" cxnId="{C22A0D46-D7D3-7149-95C0-4BB523989EBF}">
      <dgm:prSet/>
      <dgm:spPr/>
      <dgm:t>
        <a:bodyPr/>
        <a:lstStyle/>
        <a:p>
          <a:endParaRPr lang="es-CO" sz="1800"/>
        </a:p>
      </dgm:t>
    </dgm:pt>
    <dgm:pt modelId="{17F3EC67-2CD7-A244-9126-635A1BC55F88}" type="sibTrans" cxnId="{C22A0D46-D7D3-7149-95C0-4BB523989EBF}">
      <dgm:prSet/>
      <dgm:spPr/>
      <dgm:t>
        <a:bodyPr/>
        <a:lstStyle/>
        <a:p>
          <a:endParaRPr lang="es-CO" sz="1800"/>
        </a:p>
      </dgm:t>
    </dgm:pt>
    <dgm:pt modelId="{25DD3FA8-D1CC-1D40-AEED-A82E10F63211}">
      <dgm:prSet phldrT="[Text]" custT="1"/>
      <dgm:spPr/>
      <dgm:t>
        <a:bodyPr/>
        <a:lstStyle/>
        <a:p>
          <a:r>
            <a:rPr lang="es-CO" sz="2400" dirty="0" smtClean="0"/>
            <a:t>Intercambio de prácticas (“almuerzos….” )</a:t>
          </a:r>
          <a:endParaRPr lang="es-CO" sz="2400" dirty="0"/>
        </a:p>
      </dgm:t>
    </dgm:pt>
    <dgm:pt modelId="{6520AFCF-F8AE-AB48-9EDA-A03604BD7829}" type="parTrans" cxnId="{433B59C4-D1F5-DE44-8C6D-201B5967478D}">
      <dgm:prSet/>
      <dgm:spPr/>
      <dgm:t>
        <a:bodyPr/>
        <a:lstStyle/>
        <a:p>
          <a:endParaRPr lang="es-CO" sz="1800"/>
        </a:p>
      </dgm:t>
    </dgm:pt>
    <dgm:pt modelId="{68B91919-E511-0246-BF12-CF2A725BAA92}" type="sibTrans" cxnId="{433B59C4-D1F5-DE44-8C6D-201B5967478D}">
      <dgm:prSet/>
      <dgm:spPr/>
      <dgm:t>
        <a:bodyPr/>
        <a:lstStyle/>
        <a:p>
          <a:endParaRPr lang="es-CO" sz="1800"/>
        </a:p>
      </dgm:t>
    </dgm:pt>
    <dgm:pt modelId="{3E93C679-B1A9-594B-B5C2-8A681E5BCD7A}" type="pres">
      <dgm:prSet presAssocID="{394D49EE-8AEB-D34D-A3F6-88012992C132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05C89A2-06D0-DB43-80EC-A6A14F3F207B}" type="pres">
      <dgm:prSet presAssocID="{25DD3FA8-D1CC-1D40-AEED-A82E10F63211}" presName="comp" presStyleCnt="0"/>
      <dgm:spPr/>
    </dgm:pt>
    <dgm:pt modelId="{BB682EB7-5222-374B-99B0-49D1BFA3AF76}" type="pres">
      <dgm:prSet presAssocID="{25DD3FA8-D1CC-1D40-AEED-A82E10F63211}" presName="box" presStyleLbl="node1" presStyleIdx="0" presStyleCnt="2"/>
      <dgm:spPr/>
      <dgm:t>
        <a:bodyPr/>
        <a:lstStyle/>
        <a:p>
          <a:endParaRPr lang="es-CO"/>
        </a:p>
      </dgm:t>
    </dgm:pt>
    <dgm:pt modelId="{B104F2C0-3DA0-194E-BF3A-504CBF76D7F9}" type="pres">
      <dgm:prSet presAssocID="{25DD3FA8-D1CC-1D40-AEED-A82E10F63211}" presName="img" presStyleLbl="fgImgPlace1" presStyleIdx="0" presStyleCnt="2"/>
      <dgm:spPr/>
    </dgm:pt>
    <dgm:pt modelId="{DCEBDEE9-25CC-284F-A0C8-94C0AAE05E31}" type="pres">
      <dgm:prSet presAssocID="{25DD3FA8-D1CC-1D40-AEED-A82E10F63211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CA617BF-49EF-1047-B811-A0606FDF5511}" type="pres">
      <dgm:prSet presAssocID="{68B91919-E511-0246-BF12-CF2A725BAA92}" presName="spacer" presStyleCnt="0"/>
      <dgm:spPr/>
    </dgm:pt>
    <dgm:pt modelId="{A8696367-23E8-D449-8205-159788714399}" type="pres">
      <dgm:prSet presAssocID="{5786F7C0-78B2-1B40-BEB2-8A295C1EB11B}" presName="comp" presStyleCnt="0"/>
      <dgm:spPr/>
    </dgm:pt>
    <dgm:pt modelId="{4A2D4C0E-E158-3540-A93E-7157EA8566C6}" type="pres">
      <dgm:prSet presAssocID="{5786F7C0-78B2-1B40-BEB2-8A295C1EB11B}" presName="box" presStyleLbl="node1" presStyleIdx="1" presStyleCnt="2"/>
      <dgm:spPr/>
      <dgm:t>
        <a:bodyPr/>
        <a:lstStyle/>
        <a:p>
          <a:endParaRPr lang="es-CO"/>
        </a:p>
      </dgm:t>
    </dgm:pt>
    <dgm:pt modelId="{63DB66E9-E7D9-E64E-ADEB-132930605D3A}" type="pres">
      <dgm:prSet presAssocID="{5786F7C0-78B2-1B40-BEB2-8A295C1EB11B}" presName="img" presStyleLbl="fgImgPlace1" presStyleIdx="1" presStyleCnt="2"/>
      <dgm:spPr/>
    </dgm:pt>
    <dgm:pt modelId="{38338898-7D79-6B4A-9786-71CE1C978D00}" type="pres">
      <dgm:prSet presAssocID="{5786F7C0-78B2-1B40-BEB2-8A295C1EB11B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B2438839-C1AC-6648-A1EC-C8A30A84AE7F}" type="presOf" srcId="{25DD3FA8-D1CC-1D40-AEED-A82E10F63211}" destId="{DCEBDEE9-25CC-284F-A0C8-94C0AAE05E31}" srcOrd="1" destOrd="0" presId="urn:microsoft.com/office/officeart/2005/8/layout/vList4#1"/>
    <dgm:cxn modelId="{C22A0D46-D7D3-7149-95C0-4BB523989EBF}" srcId="{394D49EE-8AEB-D34D-A3F6-88012992C132}" destId="{5786F7C0-78B2-1B40-BEB2-8A295C1EB11B}" srcOrd="1" destOrd="0" parTransId="{10E67979-D512-7B4A-AA2D-1BCC2CA4032C}" sibTransId="{17F3EC67-2CD7-A244-9126-635A1BC55F88}"/>
    <dgm:cxn modelId="{613CC569-A787-834B-B75E-F917644C1C89}" type="presOf" srcId="{25DD3FA8-D1CC-1D40-AEED-A82E10F63211}" destId="{BB682EB7-5222-374B-99B0-49D1BFA3AF76}" srcOrd="0" destOrd="0" presId="urn:microsoft.com/office/officeart/2005/8/layout/vList4#1"/>
    <dgm:cxn modelId="{433B59C4-D1F5-DE44-8C6D-201B5967478D}" srcId="{394D49EE-8AEB-D34D-A3F6-88012992C132}" destId="{25DD3FA8-D1CC-1D40-AEED-A82E10F63211}" srcOrd="0" destOrd="0" parTransId="{6520AFCF-F8AE-AB48-9EDA-A03604BD7829}" sibTransId="{68B91919-E511-0246-BF12-CF2A725BAA92}"/>
    <dgm:cxn modelId="{9F681333-329F-7746-9CA1-8C6189E0D628}" type="presOf" srcId="{5786F7C0-78B2-1B40-BEB2-8A295C1EB11B}" destId="{38338898-7D79-6B4A-9786-71CE1C978D00}" srcOrd="1" destOrd="0" presId="urn:microsoft.com/office/officeart/2005/8/layout/vList4#1"/>
    <dgm:cxn modelId="{6CF827B9-6FEA-E947-8F91-6C627EDB4B8C}" type="presOf" srcId="{5786F7C0-78B2-1B40-BEB2-8A295C1EB11B}" destId="{4A2D4C0E-E158-3540-A93E-7157EA8566C6}" srcOrd="0" destOrd="0" presId="urn:microsoft.com/office/officeart/2005/8/layout/vList4#1"/>
    <dgm:cxn modelId="{035BA20B-B221-1C44-B527-0F81D0ABD805}" type="presOf" srcId="{394D49EE-8AEB-D34D-A3F6-88012992C132}" destId="{3E93C679-B1A9-594B-B5C2-8A681E5BCD7A}" srcOrd="0" destOrd="0" presId="urn:microsoft.com/office/officeart/2005/8/layout/vList4#1"/>
    <dgm:cxn modelId="{914C37DE-990A-0945-AB96-2E33170684E2}" type="presParOf" srcId="{3E93C679-B1A9-594B-B5C2-8A681E5BCD7A}" destId="{505C89A2-06D0-DB43-80EC-A6A14F3F207B}" srcOrd="0" destOrd="0" presId="urn:microsoft.com/office/officeart/2005/8/layout/vList4#1"/>
    <dgm:cxn modelId="{B2B116E3-9667-F748-8D7E-3C109FEB255B}" type="presParOf" srcId="{505C89A2-06D0-DB43-80EC-A6A14F3F207B}" destId="{BB682EB7-5222-374B-99B0-49D1BFA3AF76}" srcOrd="0" destOrd="0" presId="urn:microsoft.com/office/officeart/2005/8/layout/vList4#1"/>
    <dgm:cxn modelId="{C9E11FA4-C313-8646-A4D2-0CF8B0A8D01A}" type="presParOf" srcId="{505C89A2-06D0-DB43-80EC-A6A14F3F207B}" destId="{B104F2C0-3DA0-194E-BF3A-504CBF76D7F9}" srcOrd="1" destOrd="0" presId="urn:microsoft.com/office/officeart/2005/8/layout/vList4#1"/>
    <dgm:cxn modelId="{74848639-A270-1C40-86F1-24716239D4E1}" type="presParOf" srcId="{505C89A2-06D0-DB43-80EC-A6A14F3F207B}" destId="{DCEBDEE9-25CC-284F-A0C8-94C0AAE05E31}" srcOrd="2" destOrd="0" presId="urn:microsoft.com/office/officeart/2005/8/layout/vList4#1"/>
    <dgm:cxn modelId="{C5BB8831-0BAC-4847-8A0C-19F8FA3ECF62}" type="presParOf" srcId="{3E93C679-B1A9-594B-B5C2-8A681E5BCD7A}" destId="{ACA617BF-49EF-1047-B811-A0606FDF5511}" srcOrd="1" destOrd="0" presId="urn:microsoft.com/office/officeart/2005/8/layout/vList4#1"/>
    <dgm:cxn modelId="{50268533-1947-A640-8F66-E3F9CE112D86}" type="presParOf" srcId="{3E93C679-B1A9-594B-B5C2-8A681E5BCD7A}" destId="{A8696367-23E8-D449-8205-159788714399}" srcOrd="2" destOrd="0" presId="urn:microsoft.com/office/officeart/2005/8/layout/vList4#1"/>
    <dgm:cxn modelId="{3BF3A3AB-FB92-1E49-8F2A-EC58244485EE}" type="presParOf" srcId="{A8696367-23E8-D449-8205-159788714399}" destId="{4A2D4C0E-E158-3540-A93E-7157EA8566C6}" srcOrd="0" destOrd="0" presId="urn:microsoft.com/office/officeart/2005/8/layout/vList4#1"/>
    <dgm:cxn modelId="{21306E1A-18EB-8444-938B-965F0C9B264D}" type="presParOf" srcId="{A8696367-23E8-D449-8205-159788714399}" destId="{63DB66E9-E7D9-E64E-ADEB-132930605D3A}" srcOrd="1" destOrd="0" presId="urn:microsoft.com/office/officeart/2005/8/layout/vList4#1"/>
    <dgm:cxn modelId="{1093F61B-38A4-DE4A-984E-9AFD747995B7}" type="presParOf" srcId="{A8696367-23E8-D449-8205-159788714399}" destId="{38338898-7D79-6B4A-9786-71CE1C978D0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7B5061-9B9C-014F-9EF8-D87CC2563D73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8EF307-7CD1-9246-A9FD-CC7D9EBEE274}">
      <dgm:prSet phldrT="[Texto]"/>
      <dgm:spPr/>
      <dgm:t>
        <a:bodyPr/>
        <a:lstStyle/>
        <a:p>
          <a:r>
            <a:rPr lang="es-ES" dirty="0" smtClean="0"/>
            <a:t>Mejoramiento de la práctica docente</a:t>
          </a:r>
          <a:endParaRPr lang="es-ES" dirty="0"/>
        </a:p>
      </dgm:t>
    </dgm:pt>
    <dgm:pt modelId="{11FA1351-021E-4849-95E8-9B5772144E0D}" type="parTrans" cxnId="{64F6FED9-D38A-7E45-83D1-AC4E5798A867}">
      <dgm:prSet/>
      <dgm:spPr/>
      <dgm:t>
        <a:bodyPr/>
        <a:lstStyle/>
        <a:p>
          <a:endParaRPr lang="es-ES"/>
        </a:p>
      </dgm:t>
    </dgm:pt>
    <dgm:pt modelId="{9A2AC839-562B-F143-8861-89804E97DCD8}" type="sibTrans" cxnId="{64F6FED9-D38A-7E45-83D1-AC4E5798A867}">
      <dgm:prSet/>
      <dgm:spPr/>
      <dgm:t>
        <a:bodyPr/>
        <a:lstStyle/>
        <a:p>
          <a:endParaRPr lang="es-ES"/>
        </a:p>
      </dgm:t>
    </dgm:pt>
    <dgm:pt modelId="{8AC12D48-2EEA-AB41-8C9D-38A7109A84A0}">
      <dgm:prSet phldrT="[Texto]"/>
      <dgm:spPr>
        <a:solidFill>
          <a:schemeClr val="accent1"/>
        </a:solidFill>
      </dgm:spPr>
      <dgm:t>
        <a:bodyPr/>
        <a:lstStyle/>
        <a:p>
          <a:r>
            <a:rPr lang="es-ES" dirty="0" smtClean="0"/>
            <a:t>Talleres</a:t>
          </a:r>
          <a:endParaRPr lang="es-ES" dirty="0"/>
        </a:p>
      </dgm:t>
    </dgm:pt>
    <dgm:pt modelId="{D63558E3-B591-604D-8BB0-F429D66F42B6}" type="parTrans" cxnId="{9466945F-40FF-404D-BC4B-55C1AA2C6116}">
      <dgm:prSet/>
      <dgm:spPr/>
      <dgm:t>
        <a:bodyPr/>
        <a:lstStyle/>
        <a:p>
          <a:endParaRPr lang="es-ES"/>
        </a:p>
      </dgm:t>
    </dgm:pt>
    <dgm:pt modelId="{CBCE7A7D-50B7-3E4A-A3D4-C1A7F42F91D3}" type="sibTrans" cxnId="{9466945F-40FF-404D-BC4B-55C1AA2C6116}">
      <dgm:prSet/>
      <dgm:spPr/>
      <dgm:t>
        <a:bodyPr/>
        <a:lstStyle/>
        <a:p>
          <a:endParaRPr lang="es-ES"/>
        </a:p>
      </dgm:t>
    </dgm:pt>
    <dgm:pt modelId="{D03063F3-8800-5740-B603-68470A8DB56D}">
      <dgm:prSet phldrT="[Texto]"/>
      <dgm:spPr/>
      <dgm:t>
        <a:bodyPr/>
        <a:lstStyle/>
        <a:p>
          <a:r>
            <a:rPr lang="es-ES" dirty="0" smtClean="0"/>
            <a:t>Compartir prácticas</a:t>
          </a:r>
          <a:endParaRPr lang="es-ES" dirty="0"/>
        </a:p>
      </dgm:t>
    </dgm:pt>
    <dgm:pt modelId="{7EF114FF-E0C1-A84C-8281-11F986CD93F8}" type="parTrans" cxnId="{51FEFA1E-7351-E941-9740-E66DB97F667B}">
      <dgm:prSet/>
      <dgm:spPr/>
      <dgm:t>
        <a:bodyPr/>
        <a:lstStyle/>
        <a:p>
          <a:endParaRPr lang="es-ES"/>
        </a:p>
      </dgm:t>
    </dgm:pt>
    <dgm:pt modelId="{F19ED1D5-F3D5-9E4C-893E-821645D7537A}" type="sibTrans" cxnId="{51FEFA1E-7351-E941-9740-E66DB97F667B}">
      <dgm:prSet/>
      <dgm:spPr/>
      <dgm:t>
        <a:bodyPr/>
        <a:lstStyle/>
        <a:p>
          <a:endParaRPr lang="es-ES"/>
        </a:p>
      </dgm:t>
    </dgm:pt>
    <dgm:pt modelId="{BE2ECEBE-24D0-574B-BA53-C6D6284D84D4}">
      <dgm:prSet phldrT="[Texto]"/>
      <dgm:spPr>
        <a:solidFill>
          <a:srgbClr val="0000FF"/>
        </a:solidFill>
      </dgm:spPr>
      <dgm:t>
        <a:bodyPr/>
        <a:lstStyle/>
        <a:p>
          <a:r>
            <a:rPr lang="es-ES" dirty="0" smtClean="0"/>
            <a:t>Grupos de estudio</a:t>
          </a:r>
          <a:endParaRPr lang="es-ES" dirty="0"/>
        </a:p>
      </dgm:t>
    </dgm:pt>
    <dgm:pt modelId="{02F7FF50-5850-F846-854C-5D29FC19B463}" type="parTrans" cxnId="{2FDC27A9-6E65-C34B-85FF-34D67A16F6FA}">
      <dgm:prSet/>
      <dgm:spPr/>
      <dgm:t>
        <a:bodyPr/>
        <a:lstStyle/>
        <a:p>
          <a:endParaRPr lang="es-ES"/>
        </a:p>
      </dgm:t>
    </dgm:pt>
    <dgm:pt modelId="{2BB4F8DE-4756-EC40-8221-5D2209CCFCCD}" type="sibTrans" cxnId="{2FDC27A9-6E65-C34B-85FF-34D67A16F6FA}">
      <dgm:prSet/>
      <dgm:spPr/>
      <dgm:t>
        <a:bodyPr/>
        <a:lstStyle/>
        <a:p>
          <a:endParaRPr lang="es-ES"/>
        </a:p>
      </dgm:t>
    </dgm:pt>
    <dgm:pt modelId="{4FBBB4BF-D800-4B4C-B5C4-E6725FA627A8}">
      <dgm:prSet/>
      <dgm:spPr/>
      <dgm:t>
        <a:bodyPr/>
        <a:lstStyle/>
        <a:p>
          <a:r>
            <a:rPr lang="es-CO" dirty="0" smtClean="0"/>
            <a:t>Investigación pedagógica</a:t>
          </a:r>
          <a:endParaRPr lang="es-CO" dirty="0"/>
        </a:p>
      </dgm:t>
    </dgm:pt>
    <dgm:pt modelId="{64BBFA02-AE51-844A-ADB1-0B198AC048F2}" type="parTrans" cxnId="{44CF6035-D2AC-554B-AF2A-D4A592E91D27}">
      <dgm:prSet/>
      <dgm:spPr/>
      <dgm:t>
        <a:bodyPr/>
        <a:lstStyle/>
        <a:p>
          <a:endParaRPr lang="es-CO"/>
        </a:p>
      </dgm:t>
    </dgm:pt>
    <dgm:pt modelId="{147EDDB5-2A34-2D45-B74C-1DD019A3A882}" type="sibTrans" cxnId="{44CF6035-D2AC-554B-AF2A-D4A592E91D27}">
      <dgm:prSet/>
      <dgm:spPr/>
      <dgm:t>
        <a:bodyPr/>
        <a:lstStyle/>
        <a:p>
          <a:endParaRPr lang="es-CO"/>
        </a:p>
      </dgm:t>
    </dgm:pt>
    <dgm:pt modelId="{8E861947-4D80-D548-A552-C4AF3672001F}" type="pres">
      <dgm:prSet presAssocID="{B87B5061-9B9C-014F-9EF8-D87CC2563D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EEC5EAD-2334-ED4B-913F-BCB23A18760B}" type="pres">
      <dgm:prSet presAssocID="{4F8EF307-7CD1-9246-A9FD-CC7D9EBEE274}" presName="centerShape" presStyleLbl="node0" presStyleIdx="0" presStyleCnt="1"/>
      <dgm:spPr/>
      <dgm:t>
        <a:bodyPr/>
        <a:lstStyle/>
        <a:p>
          <a:endParaRPr lang="es-ES"/>
        </a:p>
      </dgm:t>
    </dgm:pt>
    <dgm:pt modelId="{DAFD7CC1-0AEC-4543-BAC8-646CC377831B}" type="pres">
      <dgm:prSet presAssocID="{D63558E3-B591-604D-8BB0-F429D66F42B6}" presName="parTrans" presStyleLbl="bgSibTrans2D1" presStyleIdx="0" presStyleCnt="4"/>
      <dgm:spPr/>
      <dgm:t>
        <a:bodyPr/>
        <a:lstStyle/>
        <a:p>
          <a:endParaRPr lang="es-ES"/>
        </a:p>
      </dgm:t>
    </dgm:pt>
    <dgm:pt modelId="{80C6B454-4645-0A46-A5A0-2DA1706ED85D}" type="pres">
      <dgm:prSet presAssocID="{8AC12D48-2EEA-AB41-8C9D-38A7109A84A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D66223-4616-2E4F-A2D3-0D838093B9EC}" type="pres">
      <dgm:prSet presAssocID="{7EF114FF-E0C1-A84C-8281-11F986CD93F8}" presName="parTrans" presStyleLbl="bgSibTrans2D1" presStyleIdx="1" presStyleCnt="4"/>
      <dgm:spPr/>
      <dgm:t>
        <a:bodyPr/>
        <a:lstStyle/>
        <a:p>
          <a:endParaRPr lang="es-ES"/>
        </a:p>
      </dgm:t>
    </dgm:pt>
    <dgm:pt modelId="{6F2D8D05-C283-3547-AA42-D921797BA448}" type="pres">
      <dgm:prSet presAssocID="{D03063F3-8800-5740-B603-68470A8DB56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E176CE-353D-DA47-B347-B1CE9EA8AC89}" type="pres">
      <dgm:prSet presAssocID="{02F7FF50-5850-F846-854C-5D29FC19B463}" presName="parTrans" presStyleLbl="bgSibTrans2D1" presStyleIdx="2" presStyleCnt="4"/>
      <dgm:spPr/>
      <dgm:t>
        <a:bodyPr/>
        <a:lstStyle/>
        <a:p>
          <a:endParaRPr lang="es-ES"/>
        </a:p>
      </dgm:t>
    </dgm:pt>
    <dgm:pt modelId="{0FE622D4-4BB7-744F-AABB-1BE10F3D7257}" type="pres">
      <dgm:prSet presAssocID="{BE2ECEBE-24D0-574B-BA53-C6D6284D84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9D1B5F-F202-EB49-BC1E-827C02E463F0}" type="pres">
      <dgm:prSet presAssocID="{64BBFA02-AE51-844A-ADB1-0B198AC048F2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DC634CCD-E8F5-1F49-9B70-3262ABDFF5BF}" type="pres">
      <dgm:prSet presAssocID="{4FBBB4BF-D800-4B4C-B5C4-E6725FA627A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4714464B-69D3-A845-BBE6-CA1E57265D9A}" type="presOf" srcId="{7EF114FF-E0C1-A84C-8281-11F986CD93F8}" destId="{F1D66223-4616-2E4F-A2D3-0D838093B9EC}" srcOrd="0" destOrd="0" presId="urn:microsoft.com/office/officeart/2005/8/layout/radial4"/>
    <dgm:cxn modelId="{C69CE9BB-D7EA-374A-8AD6-B9F1816FB5DD}" type="presOf" srcId="{D63558E3-B591-604D-8BB0-F429D66F42B6}" destId="{DAFD7CC1-0AEC-4543-BAC8-646CC377831B}" srcOrd="0" destOrd="0" presId="urn:microsoft.com/office/officeart/2005/8/layout/radial4"/>
    <dgm:cxn modelId="{9466945F-40FF-404D-BC4B-55C1AA2C6116}" srcId="{4F8EF307-7CD1-9246-A9FD-CC7D9EBEE274}" destId="{8AC12D48-2EEA-AB41-8C9D-38A7109A84A0}" srcOrd="0" destOrd="0" parTransId="{D63558E3-B591-604D-8BB0-F429D66F42B6}" sibTransId="{CBCE7A7D-50B7-3E4A-A3D4-C1A7F42F91D3}"/>
    <dgm:cxn modelId="{8505133E-7411-A54B-AD8D-73F1707EF32F}" type="presOf" srcId="{B87B5061-9B9C-014F-9EF8-D87CC2563D73}" destId="{8E861947-4D80-D548-A552-C4AF3672001F}" srcOrd="0" destOrd="0" presId="urn:microsoft.com/office/officeart/2005/8/layout/radial4"/>
    <dgm:cxn modelId="{74A122ED-E430-9842-978A-79ADFCDB95A4}" type="presOf" srcId="{4FBBB4BF-D800-4B4C-B5C4-E6725FA627A8}" destId="{DC634CCD-E8F5-1F49-9B70-3262ABDFF5BF}" srcOrd="0" destOrd="0" presId="urn:microsoft.com/office/officeart/2005/8/layout/radial4"/>
    <dgm:cxn modelId="{CF1CB196-F777-D146-B957-F52C59F546F2}" type="presOf" srcId="{4F8EF307-7CD1-9246-A9FD-CC7D9EBEE274}" destId="{CEEC5EAD-2334-ED4B-913F-BCB23A18760B}" srcOrd="0" destOrd="0" presId="urn:microsoft.com/office/officeart/2005/8/layout/radial4"/>
    <dgm:cxn modelId="{44CF6035-D2AC-554B-AF2A-D4A592E91D27}" srcId="{4F8EF307-7CD1-9246-A9FD-CC7D9EBEE274}" destId="{4FBBB4BF-D800-4B4C-B5C4-E6725FA627A8}" srcOrd="3" destOrd="0" parTransId="{64BBFA02-AE51-844A-ADB1-0B198AC048F2}" sibTransId="{147EDDB5-2A34-2D45-B74C-1DD019A3A882}"/>
    <dgm:cxn modelId="{169800BB-3A63-414E-AA01-0E72DBF1006B}" type="presOf" srcId="{BE2ECEBE-24D0-574B-BA53-C6D6284D84D4}" destId="{0FE622D4-4BB7-744F-AABB-1BE10F3D7257}" srcOrd="0" destOrd="0" presId="urn:microsoft.com/office/officeart/2005/8/layout/radial4"/>
    <dgm:cxn modelId="{DB581580-DEAE-1544-9C74-F352E5A1D53B}" type="presOf" srcId="{8AC12D48-2EEA-AB41-8C9D-38A7109A84A0}" destId="{80C6B454-4645-0A46-A5A0-2DA1706ED85D}" srcOrd="0" destOrd="0" presId="urn:microsoft.com/office/officeart/2005/8/layout/radial4"/>
    <dgm:cxn modelId="{64F6FED9-D38A-7E45-83D1-AC4E5798A867}" srcId="{B87B5061-9B9C-014F-9EF8-D87CC2563D73}" destId="{4F8EF307-7CD1-9246-A9FD-CC7D9EBEE274}" srcOrd="0" destOrd="0" parTransId="{11FA1351-021E-4849-95E8-9B5772144E0D}" sibTransId="{9A2AC839-562B-F143-8861-89804E97DCD8}"/>
    <dgm:cxn modelId="{8D286C07-9BFF-7F4B-BF5F-642BF5FBB67A}" type="presOf" srcId="{64BBFA02-AE51-844A-ADB1-0B198AC048F2}" destId="{DA9D1B5F-F202-EB49-BC1E-827C02E463F0}" srcOrd="0" destOrd="0" presId="urn:microsoft.com/office/officeart/2005/8/layout/radial4"/>
    <dgm:cxn modelId="{51FEFA1E-7351-E941-9740-E66DB97F667B}" srcId="{4F8EF307-7CD1-9246-A9FD-CC7D9EBEE274}" destId="{D03063F3-8800-5740-B603-68470A8DB56D}" srcOrd="1" destOrd="0" parTransId="{7EF114FF-E0C1-A84C-8281-11F986CD93F8}" sibTransId="{F19ED1D5-F3D5-9E4C-893E-821645D7537A}"/>
    <dgm:cxn modelId="{220BCF46-8EC7-A243-B698-DC87BCAB072A}" type="presOf" srcId="{02F7FF50-5850-F846-854C-5D29FC19B463}" destId="{B2E176CE-353D-DA47-B347-B1CE9EA8AC89}" srcOrd="0" destOrd="0" presId="urn:microsoft.com/office/officeart/2005/8/layout/radial4"/>
    <dgm:cxn modelId="{2FDC27A9-6E65-C34B-85FF-34D67A16F6FA}" srcId="{4F8EF307-7CD1-9246-A9FD-CC7D9EBEE274}" destId="{BE2ECEBE-24D0-574B-BA53-C6D6284D84D4}" srcOrd="2" destOrd="0" parTransId="{02F7FF50-5850-F846-854C-5D29FC19B463}" sibTransId="{2BB4F8DE-4756-EC40-8221-5D2209CCFCCD}"/>
    <dgm:cxn modelId="{D13A3B04-E4B1-0B41-969B-778BF0C2D6F2}" type="presOf" srcId="{D03063F3-8800-5740-B603-68470A8DB56D}" destId="{6F2D8D05-C283-3547-AA42-D921797BA448}" srcOrd="0" destOrd="0" presId="urn:microsoft.com/office/officeart/2005/8/layout/radial4"/>
    <dgm:cxn modelId="{C6328750-56A4-E248-8C40-E83A71F42FAB}" type="presParOf" srcId="{8E861947-4D80-D548-A552-C4AF3672001F}" destId="{CEEC5EAD-2334-ED4B-913F-BCB23A18760B}" srcOrd="0" destOrd="0" presId="urn:microsoft.com/office/officeart/2005/8/layout/radial4"/>
    <dgm:cxn modelId="{0288524E-D137-DE43-9481-0ACFFD91D0D2}" type="presParOf" srcId="{8E861947-4D80-D548-A552-C4AF3672001F}" destId="{DAFD7CC1-0AEC-4543-BAC8-646CC377831B}" srcOrd="1" destOrd="0" presId="urn:microsoft.com/office/officeart/2005/8/layout/radial4"/>
    <dgm:cxn modelId="{3A3D344A-6134-4F4F-9A12-C723469AF2DC}" type="presParOf" srcId="{8E861947-4D80-D548-A552-C4AF3672001F}" destId="{80C6B454-4645-0A46-A5A0-2DA1706ED85D}" srcOrd="2" destOrd="0" presId="urn:microsoft.com/office/officeart/2005/8/layout/radial4"/>
    <dgm:cxn modelId="{9D8A7A39-8434-3444-93B3-36265326E470}" type="presParOf" srcId="{8E861947-4D80-D548-A552-C4AF3672001F}" destId="{F1D66223-4616-2E4F-A2D3-0D838093B9EC}" srcOrd="3" destOrd="0" presId="urn:microsoft.com/office/officeart/2005/8/layout/radial4"/>
    <dgm:cxn modelId="{A7D9B183-7EC3-4F48-9FCB-AD4A961E052B}" type="presParOf" srcId="{8E861947-4D80-D548-A552-C4AF3672001F}" destId="{6F2D8D05-C283-3547-AA42-D921797BA448}" srcOrd="4" destOrd="0" presId="urn:microsoft.com/office/officeart/2005/8/layout/radial4"/>
    <dgm:cxn modelId="{C5E8581F-951C-F148-B84F-99983A222601}" type="presParOf" srcId="{8E861947-4D80-D548-A552-C4AF3672001F}" destId="{B2E176CE-353D-DA47-B347-B1CE9EA8AC89}" srcOrd="5" destOrd="0" presId="urn:microsoft.com/office/officeart/2005/8/layout/radial4"/>
    <dgm:cxn modelId="{74D03AF1-508C-3040-98D4-4E950A568306}" type="presParOf" srcId="{8E861947-4D80-D548-A552-C4AF3672001F}" destId="{0FE622D4-4BB7-744F-AABB-1BE10F3D7257}" srcOrd="6" destOrd="0" presId="urn:microsoft.com/office/officeart/2005/8/layout/radial4"/>
    <dgm:cxn modelId="{F2CC3820-FBC0-4142-8406-0B21ECB1D56F}" type="presParOf" srcId="{8E861947-4D80-D548-A552-C4AF3672001F}" destId="{DA9D1B5F-F202-EB49-BC1E-827C02E463F0}" srcOrd="7" destOrd="0" presId="urn:microsoft.com/office/officeart/2005/8/layout/radial4"/>
    <dgm:cxn modelId="{BD43DFCF-EB28-414B-82A4-252D784D44D6}" type="presParOf" srcId="{8E861947-4D80-D548-A552-C4AF3672001F}" destId="{DC634CCD-E8F5-1F49-9B70-3262ABDFF5B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A80395-2620-6B44-9F87-276069414F13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D5CB63A-3FB2-DB4C-84A0-25F53CBB501B}">
      <dgm:prSet phldrT="[Texto]" custT="1"/>
      <dgm:spPr/>
      <dgm:t>
        <a:bodyPr/>
        <a:lstStyle/>
        <a:p>
          <a:r>
            <a:rPr lang="es-ES" sz="2400" dirty="0" smtClean="0"/>
            <a:t>3. Pensamiento crítico</a:t>
          </a:r>
          <a:endParaRPr lang="es-ES" sz="2400" dirty="0"/>
        </a:p>
      </dgm:t>
    </dgm:pt>
    <dgm:pt modelId="{5FD55B24-374B-CE4D-9599-9A5A2480949F}" type="parTrans" cxnId="{1A7CEE5C-BBD5-AE43-8B32-1F3848A5B421}">
      <dgm:prSet/>
      <dgm:spPr/>
      <dgm:t>
        <a:bodyPr/>
        <a:lstStyle/>
        <a:p>
          <a:endParaRPr lang="es-ES" sz="1800"/>
        </a:p>
      </dgm:t>
    </dgm:pt>
    <dgm:pt modelId="{22E372DA-0BE1-A449-B3EF-23C81F386753}" type="sibTrans" cxnId="{1A7CEE5C-BBD5-AE43-8B32-1F3848A5B421}">
      <dgm:prSet/>
      <dgm:spPr/>
      <dgm:t>
        <a:bodyPr/>
        <a:lstStyle/>
        <a:p>
          <a:endParaRPr lang="es-ES" sz="1800"/>
        </a:p>
      </dgm:t>
    </dgm:pt>
    <dgm:pt modelId="{62873CD4-1A70-D14C-85D6-DC5E72426646}">
      <dgm:prSet phldrT="[Texto]" custT="1"/>
      <dgm:spPr/>
      <dgm:t>
        <a:bodyPr/>
        <a:lstStyle/>
        <a:p>
          <a:r>
            <a:rPr lang="es-ES" sz="2400" dirty="0" smtClean="0"/>
            <a:t>1. Formación para la ciudadanía</a:t>
          </a:r>
          <a:endParaRPr lang="es-ES" sz="2400" dirty="0"/>
        </a:p>
      </dgm:t>
    </dgm:pt>
    <dgm:pt modelId="{ECC05798-800B-C64C-9978-6591C85588D2}" type="parTrans" cxnId="{EC3B39E6-BC77-CB43-957F-AD440BEC37E6}">
      <dgm:prSet/>
      <dgm:spPr/>
      <dgm:t>
        <a:bodyPr/>
        <a:lstStyle/>
        <a:p>
          <a:endParaRPr lang="es-ES" sz="1800"/>
        </a:p>
      </dgm:t>
    </dgm:pt>
    <dgm:pt modelId="{01C6216C-8A12-2644-A6F2-5F5BE2518F33}" type="sibTrans" cxnId="{EC3B39E6-BC77-CB43-957F-AD440BEC37E6}">
      <dgm:prSet/>
      <dgm:spPr/>
      <dgm:t>
        <a:bodyPr/>
        <a:lstStyle/>
        <a:p>
          <a:endParaRPr lang="es-ES" sz="1800"/>
        </a:p>
      </dgm:t>
    </dgm:pt>
    <dgm:pt modelId="{CEFF9892-E3D3-644D-A75D-145A4DD90C05}">
      <dgm:prSet phldrT="[Texto]" custT="1"/>
      <dgm:spPr/>
      <dgm:t>
        <a:bodyPr/>
        <a:lstStyle/>
        <a:p>
          <a:r>
            <a:rPr lang="es-ES" sz="2400" dirty="0" smtClean="0"/>
            <a:t>4. </a:t>
          </a:r>
          <a:r>
            <a:rPr lang="es-CO" sz="2400" dirty="0" smtClean="0"/>
            <a:t>Seminario sobre creatividad y pedagogía</a:t>
          </a:r>
          <a:endParaRPr lang="es-ES" sz="2400" dirty="0"/>
        </a:p>
      </dgm:t>
    </dgm:pt>
    <dgm:pt modelId="{480B9036-C1AF-A84F-BCF1-209BF6FE0667}" type="parTrans" cxnId="{EE4AD4C2-6A34-F740-AC23-0F172D2BF9EB}">
      <dgm:prSet/>
      <dgm:spPr/>
      <dgm:t>
        <a:bodyPr/>
        <a:lstStyle/>
        <a:p>
          <a:endParaRPr lang="es-ES" sz="1800"/>
        </a:p>
      </dgm:t>
    </dgm:pt>
    <dgm:pt modelId="{07B5F0BD-E4B1-614C-92C1-B7EF4892EC89}" type="sibTrans" cxnId="{EE4AD4C2-6A34-F740-AC23-0F172D2BF9EB}">
      <dgm:prSet/>
      <dgm:spPr/>
      <dgm:t>
        <a:bodyPr/>
        <a:lstStyle/>
        <a:p>
          <a:endParaRPr lang="es-ES" sz="1800"/>
        </a:p>
      </dgm:t>
    </dgm:pt>
    <dgm:pt modelId="{496C125D-AF34-1F46-9CA7-DD319A565BE4}">
      <dgm:prSet phldrT="[Texto]" custT="1"/>
      <dgm:spPr/>
      <dgm:t>
        <a:bodyPr/>
        <a:lstStyle/>
        <a:p>
          <a:r>
            <a:rPr lang="es-ES" sz="2400" dirty="0" smtClean="0"/>
            <a:t>2. El discurso de las competencias</a:t>
          </a:r>
          <a:endParaRPr lang="es-ES" sz="2400" dirty="0"/>
        </a:p>
      </dgm:t>
    </dgm:pt>
    <dgm:pt modelId="{E56A4731-29A2-5345-A796-31EE9D439910}" type="parTrans" cxnId="{E1454E1A-76C5-764D-9E28-1E9E94BD4C73}">
      <dgm:prSet/>
      <dgm:spPr/>
      <dgm:t>
        <a:bodyPr/>
        <a:lstStyle/>
        <a:p>
          <a:endParaRPr lang="es-ES"/>
        </a:p>
      </dgm:t>
    </dgm:pt>
    <dgm:pt modelId="{18676CAE-B630-5B4A-8EA6-6610E70DDEE5}" type="sibTrans" cxnId="{E1454E1A-76C5-764D-9E28-1E9E94BD4C73}">
      <dgm:prSet/>
      <dgm:spPr/>
      <dgm:t>
        <a:bodyPr/>
        <a:lstStyle/>
        <a:p>
          <a:endParaRPr lang="es-ES"/>
        </a:p>
      </dgm:t>
    </dgm:pt>
    <dgm:pt modelId="{85A42018-2F7C-4142-A3E9-6BD985867C56}" type="pres">
      <dgm:prSet presAssocID="{86A80395-2620-6B44-9F87-276069414F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2493273-0AE6-A841-8754-ABF7B0B299B7}" type="pres">
      <dgm:prSet presAssocID="{62873CD4-1A70-D14C-85D6-DC5E72426646}" presName="linNode" presStyleCnt="0"/>
      <dgm:spPr/>
    </dgm:pt>
    <dgm:pt modelId="{4EC7527D-3EA1-394C-848C-6D3C6EDAD237}" type="pres">
      <dgm:prSet presAssocID="{62873CD4-1A70-D14C-85D6-DC5E7242664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BD4C1B-9BF8-8D4C-8C90-4F15BB24D1A1}" type="pres">
      <dgm:prSet presAssocID="{01C6216C-8A12-2644-A6F2-5F5BE2518F33}" presName="sp" presStyleCnt="0"/>
      <dgm:spPr/>
    </dgm:pt>
    <dgm:pt modelId="{AEF3ADB7-0D24-A948-84BA-BEE0932BD87F}" type="pres">
      <dgm:prSet presAssocID="{496C125D-AF34-1F46-9CA7-DD319A565BE4}" presName="linNode" presStyleCnt="0"/>
      <dgm:spPr/>
    </dgm:pt>
    <dgm:pt modelId="{63258668-0214-C149-846C-97FF537B5350}" type="pres">
      <dgm:prSet presAssocID="{496C125D-AF34-1F46-9CA7-DD319A565BE4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8803F3-2E85-6F4E-A7B2-29938B505B13}" type="pres">
      <dgm:prSet presAssocID="{18676CAE-B630-5B4A-8EA6-6610E70DDEE5}" presName="sp" presStyleCnt="0"/>
      <dgm:spPr/>
    </dgm:pt>
    <dgm:pt modelId="{83C954BA-D6CE-AE4D-A411-3F1AC57A0DE7}" type="pres">
      <dgm:prSet presAssocID="{4D5CB63A-3FB2-DB4C-84A0-25F53CBB501B}" presName="linNode" presStyleCnt="0"/>
      <dgm:spPr/>
    </dgm:pt>
    <dgm:pt modelId="{5345B637-1EAA-814E-88F4-49C9EB78DA64}" type="pres">
      <dgm:prSet presAssocID="{4D5CB63A-3FB2-DB4C-84A0-25F53CBB501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E64E09-AFE5-2245-8515-BA9E82DEE7BE}" type="pres">
      <dgm:prSet presAssocID="{22E372DA-0BE1-A449-B3EF-23C81F386753}" presName="sp" presStyleCnt="0"/>
      <dgm:spPr/>
    </dgm:pt>
    <dgm:pt modelId="{0CAF658F-9DCE-5241-950A-C185B118BFC7}" type="pres">
      <dgm:prSet presAssocID="{CEFF9892-E3D3-644D-A75D-145A4DD90C05}" presName="linNode" presStyleCnt="0"/>
      <dgm:spPr/>
    </dgm:pt>
    <dgm:pt modelId="{D8E4480A-D958-1B44-B251-4B38ABD3262D}" type="pres">
      <dgm:prSet presAssocID="{CEFF9892-E3D3-644D-A75D-145A4DD90C05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122609C-3B3A-FE4C-A204-FC8D384D29CB}" type="presOf" srcId="{496C125D-AF34-1F46-9CA7-DD319A565BE4}" destId="{63258668-0214-C149-846C-97FF537B5350}" srcOrd="0" destOrd="0" presId="urn:microsoft.com/office/officeart/2005/8/layout/vList5"/>
    <dgm:cxn modelId="{EE4AD4C2-6A34-F740-AC23-0F172D2BF9EB}" srcId="{86A80395-2620-6B44-9F87-276069414F13}" destId="{CEFF9892-E3D3-644D-A75D-145A4DD90C05}" srcOrd="3" destOrd="0" parTransId="{480B9036-C1AF-A84F-BCF1-209BF6FE0667}" sibTransId="{07B5F0BD-E4B1-614C-92C1-B7EF4892EC89}"/>
    <dgm:cxn modelId="{EC3B39E6-BC77-CB43-957F-AD440BEC37E6}" srcId="{86A80395-2620-6B44-9F87-276069414F13}" destId="{62873CD4-1A70-D14C-85D6-DC5E72426646}" srcOrd="0" destOrd="0" parTransId="{ECC05798-800B-C64C-9978-6591C85588D2}" sibTransId="{01C6216C-8A12-2644-A6F2-5F5BE2518F33}"/>
    <dgm:cxn modelId="{E93BF449-C1C6-5A44-A10F-81D865AC4A27}" type="presOf" srcId="{86A80395-2620-6B44-9F87-276069414F13}" destId="{85A42018-2F7C-4142-A3E9-6BD985867C56}" srcOrd="0" destOrd="0" presId="urn:microsoft.com/office/officeart/2005/8/layout/vList5"/>
    <dgm:cxn modelId="{E1454E1A-76C5-764D-9E28-1E9E94BD4C73}" srcId="{86A80395-2620-6B44-9F87-276069414F13}" destId="{496C125D-AF34-1F46-9CA7-DD319A565BE4}" srcOrd="1" destOrd="0" parTransId="{E56A4731-29A2-5345-A796-31EE9D439910}" sibTransId="{18676CAE-B630-5B4A-8EA6-6610E70DDEE5}"/>
    <dgm:cxn modelId="{735C4068-EFB7-E142-B73B-153ACD039F16}" type="presOf" srcId="{4D5CB63A-3FB2-DB4C-84A0-25F53CBB501B}" destId="{5345B637-1EAA-814E-88F4-49C9EB78DA64}" srcOrd="0" destOrd="0" presId="urn:microsoft.com/office/officeart/2005/8/layout/vList5"/>
    <dgm:cxn modelId="{B68BA48F-F344-2243-8DEF-539A6F079C3D}" type="presOf" srcId="{CEFF9892-E3D3-644D-A75D-145A4DD90C05}" destId="{D8E4480A-D958-1B44-B251-4B38ABD3262D}" srcOrd="0" destOrd="0" presId="urn:microsoft.com/office/officeart/2005/8/layout/vList5"/>
    <dgm:cxn modelId="{1A7CEE5C-BBD5-AE43-8B32-1F3848A5B421}" srcId="{86A80395-2620-6B44-9F87-276069414F13}" destId="{4D5CB63A-3FB2-DB4C-84A0-25F53CBB501B}" srcOrd="2" destOrd="0" parTransId="{5FD55B24-374B-CE4D-9599-9A5A2480949F}" sibTransId="{22E372DA-0BE1-A449-B3EF-23C81F386753}"/>
    <dgm:cxn modelId="{ADAB87C1-1CAB-5F4C-840D-98B72736C74F}" type="presOf" srcId="{62873CD4-1A70-D14C-85D6-DC5E72426646}" destId="{4EC7527D-3EA1-394C-848C-6D3C6EDAD237}" srcOrd="0" destOrd="0" presId="urn:microsoft.com/office/officeart/2005/8/layout/vList5"/>
    <dgm:cxn modelId="{5C57972F-B9E1-FC47-87A3-4BD16563C78D}" type="presParOf" srcId="{85A42018-2F7C-4142-A3E9-6BD985867C56}" destId="{D2493273-0AE6-A841-8754-ABF7B0B299B7}" srcOrd="0" destOrd="0" presId="urn:microsoft.com/office/officeart/2005/8/layout/vList5"/>
    <dgm:cxn modelId="{86FA00BC-8C7D-6B41-BA9F-6777889BD56A}" type="presParOf" srcId="{D2493273-0AE6-A841-8754-ABF7B0B299B7}" destId="{4EC7527D-3EA1-394C-848C-6D3C6EDAD237}" srcOrd="0" destOrd="0" presId="urn:microsoft.com/office/officeart/2005/8/layout/vList5"/>
    <dgm:cxn modelId="{8B627979-774A-BB4C-820A-37AD2E87B0A6}" type="presParOf" srcId="{85A42018-2F7C-4142-A3E9-6BD985867C56}" destId="{7EBD4C1B-9BF8-8D4C-8C90-4F15BB24D1A1}" srcOrd="1" destOrd="0" presId="urn:microsoft.com/office/officeart/2005/8/layout/vList5"/>
    <dgm:cxn modelId="{B14FED17-AE12-0340-B376-735A742E6BB7}" type="presParOf" srcId="{85A42018-2F7C-4142-A3E9-6BD985867C56}" destId="{AEF3ADB7-0D24-A948-84BA-BEE0932BD87F}" srcOrd="2" destOrd="0" presId="urn:microsoft.com/office/officeart/2005/8/layout/vList5"/>
    <dgm:cxn modelId="{8DDF0D5A-0A4B-1A41-802A-E56D0DEE86C0}" type="presParOf" srcId="{AEF3ADB7-0D24-A948-84BA-BEE0932BD87F}" destId="{63258668-0214-C149-846C-97FF537B5350}" srcOrd="0" destOrd="0" presId="urn:microsoft.com/office/officeart/2005/8/layout/vList5"/>
    <dgm:cxn modelId="{22500382-5899-FD44-B5B3-AAA4B0A39FF1}" type="presParOf" srcId="{85A42018-2F7C-4142-A3E9-6BD985867C56}" destId="{F08803F3-2E85-6F4E-A7B2-29938B505B13}" srcOrd="3" destOrd="0" presId="urn:microsoft.com/office/officeart/2005/8/layout/vList5"/>
    <dgm:cxn modelId="{0133C21E-29CE-484B-B280-53733971B4B0}" type="presParOf" srcId="{85A42018-2F7C-4142-A3E9-6BD985867C56}" destId="{83C954BA-D6CE-AE4D-A411-3F1AC57A0DE7}" srcOrd="4" destOrd="0" presId="urn:microsoft.com/office/officeart/2005/8/layout/vList5"/>
    <dgm:cxn modelId="{E784C824-FC3B-E649-9349-59582EC477B8}" type="presParOf" srcId="{83C954BA-D6CE-AE4D-A411-3F1AC57A0DE7}" destId="{5345B637-1EAA-814E-88F4-49C9EB78DA64}" srcOrd="0" destOrd="0" presId="urn:microsoft.com/office/officeart/2005/8/layout/vList5"/>
    <dgm:cxn modelId="{75E23DDE-4EB0-0748-B549-65D27EB0B6EC}" type="presParOf" srcId="{85A42018-2F7C-4142-A3E9-6BD985867C56}" destId="{51E64E09-AFE5-2245-8515-BA9E82DEE7BE}" srcOrd="5" destOrd="0" presId="urn:microsoft.com/office/officeart/2005/8/layout/vList5"/>
    <dgm:cxn modelId="{97B1D49D-3D87-834B-8759-3AC8F2F7B29E}" type="presParOf" srcId="{85A42018-2F7C-4142-A3E9-6BD985867C56}" destId="{0CAF658F-9DCE-5241-950A-C185B118BFC7}" srcOrd="6" destOrd="0" presId="urn:microsoft.com/office/officeart/2005/8/layout/vList5"/>
    <dgm:cxn modelId="{4B5B6E58-24CD-E349-91CF-1D33CC741D71}" type="presParOf" srcId="{0CAF658F-9DCE-5241-950A-C185B118BFC7}" destId="{D8E4480A-D958-1B44-B251-4B38ABD3262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7B5061-9B9C-014F-9EF8-D87CC2563D73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F8EF307-7CD1-9246-A9FD-CC7D9EBEE274}">
      <dgm:prSet phldrT="[Texto]"/>
      <dgm:spPr/>
      <dgm:t>
        <a:bodyPr/>
        <a:lstStyle/>
        <a:p>
          <a:r>
            <a:rPr lang="es-ES" dirty="0" smtClean="0"/>
            <a:t>Mejoramiento de la práctica docente</a:t>
          </a:r>
          <a:endParaRPr lang="es-ES" dirty="0"/>
        </a:p>
      </dgm:t>
    </dgm:pt>
    <dgm:pt modelId="{11FA1351-021E-4849-95E8-9B5772144E0D}" type="parTrans" cxnId="{64F6FED9-D38A-7E45-83D1-AC4E5798A867}">
      <dgm:prSet/>
      <dgm:spPr/>
      <dgm:t>
        <a:bodyPr/>
        <a:lstStyle/>
        <a:p>
          <a:endParaRPr lang="es-ES"/>
        </a:p>
      </dgm:t>
    </dgm:pt>
    <dgm:pt modelId="{9A2AC839-562B-F143-8861-89804E97DCD8}" type="sibTrans" cxnId="{64F6FED9-D38A-7E45-83D1-AC4E5798A867}">
      <dgm:prSet/>
      <dgm:spPr/>
      <dgm:t>
        <a:bodyPr/>
        <a:lstStyle/>
        <a:p>
          <a:endParaRPr lang="es-ES"/>
        </a:p>
      </dgm:t>
    </dgm:pt>
    <dgm:pt modelId="{8AC12D48-2EEA-AB41-8C9D-38A7109A84A0}">
      <dgm:prSet phldrT="[Texto]"/>
      <dgm:spPr>
        <a:solidFill>
          <a:schemeClr val="accent1"/>
        </a:solidFill>
      </dgm:spPr>
      <dgm:t>
        <a:bodyPr/>
        <a:lstStyle/>
        <a:p>
          <a:r>
            <a:rPr lang="es-ES" dirty="0" smtClean="0"/>
            <a:t>Talleres</a:t>
          </a:r>
          <a:endParaRPr lang="es-ES" dirty="0"/>
        </a:p>
      </dgm:t>
    </dgm:pt>
    <dgm:pt modelId="{D63558E3-B591-604D-8BB0-F429D66F42B6}" type="parTrans" cxnId="{9466945F-40FF-404D-BC4B-55C1AA2C6116}">
      <dgm:prSet/>
      <dgm:spPr/>
      <dgm:t>
        <a:bodyPr/>
        <a:lstStyle/>
        <a:p>
          <a:endParaRPr lang="es-ES"/>
        </a:p>
      </dgm:t>
    </dgm:pt>
    <dgm:pt modelId="{CBCE7A7D-50B7-3E4A-A3D4-C1A7F42F91D3}" type="sibTrans" cxnId="{9466945F-40FF-404D-BC4B-55C1AA2C6116}">
      <dgm:prSet/>
      <dgm:spPr/>
      <dgm:t>
        <a:bodyPr/>
        <a:lstStyle/>
        <a:p>
          <a:endParaRPr lang="es-ES"/>
        </a:p>
      </dgm:t>
    </dgm:pt>
    <dgm:pt modelId="{D03063F3-8800-5740-B603-68470A8DB56D}">
      <dgm:prSet phldrT="[Texto]"/>
      <dgm:spPr/>
      <dgm:t>
        <a:bodyPr/>
        <a:lstStyle/>
        <a:p>
          <a:r>
            <a:rPr lang="es-ES" dirty="0" smtClean="0"/>
            <a:t>Compartir prácticas</a:t>
          </a:r>
          <a:endParaRPr lang="es-ES" dirty="0"/>
        </a:p>
      </dgm:t>
    </dgm:pt>
    <dgm:pt modelId="{7EF114FF-E0C1-A84C-8281-11F986CD93F8}" type="parTrans" cxnId="{51FEFA1E-7351-E941-9740-E66DB97F667B}">
      <dgm:prSet/>
      <dgm:spPr/>
      <dgm:t>
        <a:bodyPr/>
        <a:lstStyle/>
        <a:p>
          <a:endParaRPr lang="es-ES"/>
        </a:p>
      </dgm:t>
    </dgm:pt>
    <dgm:pt modelId="{F19ED1D5-F3D5-9E4C-893E-821645D7537A}" type="sibTrans" cxnId="{51FEFA1E-7351-E941-9740-E66DB97F667B}">
      <dgm:prSet/>
      <dgm:spPr/>
      <dgm:t>
        <a:bodyPr/>
        <a:lstStyle/>
        <a:p>
          <a:endParaRPr lang="es-ES"/>
        </a:p>
      </dgm:t>
    </dgm:pt>
    <dgm:pt modelId="{BE2ECEBE-24D0-574B-BA53-C6D6284D84D4}">
      <dgm:prSet phldrT="[Texto]"/>
      <dgm:spPr/>
      <dgm:t>
        <a:bodyPr/>
        <a:lstStyle/>
        <a:p>
          <a:r>
            <a:rPr lang="es-ES" dirty="0" smtClean="0"/>
            <a:t>Grupos de estudio</a:t>
          </a:r>
          <a:endParaRPr lang="es-ES" dirty="0"/>
        </a:p>
      </dgm:t>
    </dgm:pt>
    <dgm:pt modelId="{02F7FF50-5850-F846-854C-5D29FC19B463}" type="parTrans" cxnId="{2FDC27A9-6E65-C34B-85FF-34D67A16F6FA}">
      <dgm:prSet/>
      <dgm:spPr/>
      <dgm:t>
        <a:bodyPr/>
        <a:lstStyle/>
        <a:p>
          <a:endParaRPr lang="es-ES"/>
        </a:p>
      </dgm:t>
    </dgm:pt>
    <dgm:pt modelId="{2BB4F8DE-4756-EC40-8221-5D2209CCFCCD}" type="sibTrans" cxnId="{2FDC27A9-6E65-C34B-85FF-34D67A16F6FA}">
      <dgm:prSet/>
      <dgm:spPr/>
      <dgm:t>
        <a:bodyPr/>
        <a:lstStyle/>
        <a:p>
          <a:endParaRPr lang="es-ES"/>
        </a:p>
      </dgm:t>
    </dgm:pt>
    <dgm:pt modelId="{4FBBB4BF-D800-4B4C-B5C4-E6725FA627A8}">
      <dgm:prSet/>
      <dgm:spPr>
        <a:solidFill>
          <a:srgbClr val="0000FF"/>
        </a:solidFill>
      </dgm:spPr>
      <dgm:t>
        <a:bodyPr/>
        <a:lstStyle/>
        <a:p>
          <a:r>
            <a:rPr lang="es-CO" dirty="0" smtClean="0"/>
            <a:t>Investigación pedagógica</a:t>
          </a:r>
          <a:endParaRPr lang="es-CO" dirty="0"/>
        </a:p>
      </dgm:t>
    </dgm:pt>
    <dgm:pt modelId="{64BBFA02-AE51-844A-ADB1-0B198AC048F2}" type="parTrans" cxnId="{44CF6035-D2AC-554B-AF2A-D4A592E91D27}">
      <dgm:prSet/>
      <dgm:spPr/>
      <dgm:t>
        <a:bodyPr/>
        <a:lstStyle/>
        <a:p>
          <a:endParaRPr lang="es-CO"/>
        </a:p>
      </dgm:t>
    </dgm:pt>
    <dgm:pt modelId="{147EDDB5-2A34-2D45-B74C-1DD019A3A882}" type="sibTrans" cxnId="{44CF6035-D2AC-554B-AF2A-D4A592E91D27}">
      <dgm:prSet/>
      <dgm:spPr/>
      <dgm:t>
        <a:bodyPr/>
        <a:lstStyle/>
        <a:p>
          <a:endParaRPr lang="es-CO"/>
        </a:p>
      </dgm:t>
    </dgm:pt>
    <dgm:pt modelId="{8E861947-4D80-D548-A552-C4AF3672001F}" type="pres">
      <dgm:prSet presAssocID="{B87B5061-9B9C-014F-9EF8-D87CC2563D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EEC5EAD-2334-ED4B-913F-BCB23A18760B}" type="pres">
      <dgm:prSet presAssocID="{4F8EF307-7CD1-9246-A9FD-CC7D9EBEE274}" presName="centerShape" presStyleLbl="node0" presStyleIdx="0" presStyleCnt="1"/>
      <dgm:spPr/>
      <dgm:t>
        <a:bodyPr/>
        <a:lstStyle/>
        <a:p>
          <a:endParaRPr lang="es-ES"/>
        </a:p>
      </dgm:t>
    </dgm:pt>
    <dgm:pt modelId="{DAFD7CC1-0AEC-4543-BAC8-646CC377831B}" type="pres">
      <dgm:prSet presAssocID="{D63558E3-B591-604D-8BB0-F429D66F42B6}" presName="parTrans" presStyleLbl="bgSibTrans2D1" presStyleIdx="0" presStyleCnt="4"/>
      <dgm:spPr/>
      <dgm:t>
        <a:bodyPr/>
        <a:lstStyle/>
        <a:p>
          <a:endParaRPr lang="es-ES"/>
        </a:p>
      </dgm:t>
    </dgm:pt>
    <dgm:pt modelId="{80C6B454-4645-0A46-A5A0-2DA1706ED85D}" type="pres">
      <dgm:prSet presAssocID="{8AC12D48-2EEA-AB41-8C9D-38A7109A84A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D66223-4616-2E4F-A2D3-0D838093B9EC}" type="pres">
      <dgm:prSet presAssocID="{7EF114FF-E0C1-A84C-8281-11F986CD93F8}" presName="parTrans" presStyleLbl="bgSibTrans2D1" presStyleIdx="1" presStyleCnt="4"/>
      <dgm:spPr/>
      <dgm:t>
        <a:bodyPr/>
        <a:lstStyle/>
        <a:p>
          <a:endParaRPr lang="es-ES"/>
        </a:p>
      </dgm:t>
    </dgm:pt>
    <dgm:pt modelId="{6F2D8D05-C283-3547-AA42-D921797BA448}" type="pres">
      <dgm:prSet presAssocID="{D03063F3-8800-5740-B603-68470A8DB56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E176CE-353D-DA47-B347-B1CE9EA8AC89}" type="pres">
      <dgm:prSet presAssocID="{02F7FF50-5850-F846-854C-5D29FC19B463}" presName="parTrans" presStyleLbl="bgSibTrans2D1" presStyleIdx="2" presStyleCnt="4"/>
      <dgm:spPr/>
      <dgm:t>
        <a:bodyPr/>
        <a:lstStyle/>
        <a:p>
          <a:endParaRPr lang="es-ES"/>
        </a:p>
      </dgm:t>
    </dgm:pt>
    <dgm:pt modelId="{0FE622D4-4BB7-744F-AABB-1BE10F3D7257}" type="pres">
      <dgm:prSet presAssocID="{BE2ECEBE-24D0-574B-BA53-C6D6284D84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9D1B5F-F202-EB49-BC1E-827C02E463F0}" type="pres">
      <dgm:prSet presAssocID="{64BBFA02-AE51-844A-ADB1-0B198AC048F2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DC634CCD-E8F5-1F49-9B70-3262ABDFF5BF}" type="pres">
      <dgm:prSet presAssocID="{4FBBB4BF-D800-4B4C-B5C4-E6725FA627A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3D91788-0FE9-7848-9829-B62236FCF26B}" type="presOf" srcId="{4FBBB4BF-D800-4B4C-B5C4-E6725FA627A8}" destId="{DC634CCD-E8F5-1F49-9B70-3262ABDFF5BF}" srcOrd="0" destOrd="0" presId="urn:microsoft.com/office/officeart/2005/8/layout/radial4"/>
    <dgm:cxn modelId="{73884C3A-54CE-9149-AB56-6C4D81EA0D70}" type="presOf" srcId="{B87B5061-9B9C-014F-9EF8-D87CC2563D73}" destId="{8E861947-4D80-D548-A552-C4AF3672001F}" srcOrd="0" destOrd="0" presId="urn:microsoft.com/office/officeart/2005/8/layout/radial4"/>
    <dgm:cxn modelId="{EE337F9C-3912-E747-9B31-6A070628581F}" type="presOf" srcId="{7EF114FF-E0C1-A84C-8281-11F986CD93F8}" destId="{F1D66223-4616-2E4F-A2D3-0D838093B9EC}" srcOrd="0" destOrd="0" presId="urn:microsoft.com/office/officeart/2005/8/layout/radial4"/>
    <dgm:cxn modelId="{9466945F-40FF-404D-BC4B-55C1AA2C6116}" srcId="{4F8EF307-7CD1-9246-A9FD-CC7D9EBEE274}" destId="{8AC12D48-2EEA-AB41-8C9D-38A7109A84A0}" srcOrd="0" destOrd="0" parTransId="{D63558E3-B591-604D-8BB0-F429D66F42B6}" sibTransId="{CBCE7A7D-50B7-3E4A-A3D4-C1A7F42F91D3}"/>
    <dgm:cxn modelId="{ED46BBC6-2590-094F-9BE9-8548FE6064A4}" type="presOf" srcId="{D63558E3-B591-604D-8BB0-F429D66F42B6}" destId="{DAFD7CC1-0AEC-4543-BAC8-646CC377831B}" srcOrd="0" destOrd="0" presId="urn:microsoft.com/office/officeart/2005/8/layout/radial4"/>
    <dgm:cxn modelId="{D22B094F-61BA-8740-92CC-CEE731C28C15}" type="presOf" srcId="{8AC12D48-2EEA-AB41-8C9D-38A7109A84A0}" destId="{80C6B454-4645-0A46-A5A0-2DA1706ED85D}" srcOrd="0" destOrd="0" presId="urn:microsoft.com/office/officeart/2005/8/layout/radial4"/>
    <dgm:cxn modelId="{44CF6035-D2AC-554B-AF2A-D4A592E91D27}" srcId="{4F8EF307-7CD1-9246-A9FD-CC7D9EBEE274}" destId="{4FBBB4BF-D800-4B4C-B5C4-E6725FA627A8}" srcOrd="3" destOrd="0" parTransId="{64BBFA02-AE51-844A-ADB1-0B198AC048F2}" sibTransId="{147EDDB5-2A34-2D45-B74C-1DD019A3A882}"/>
    <dgm:cxn modelId="{C74A7050-64DA-D144-96D2-C61173B645C6}" type="presOf" srcId="{D03063F3-8800-5740-B603-68470A8DB56D}" destId="{6F2D8D05-C283-3547-AA42-D921797BA448}" srcOrd="0" destOrd="0" presId="urn:microsoft.com/office/officeart/2005/8/layout/radial4"/>
    <dgm:cxn modelId="{64F6FED9-D38A-7E45-83D1-AC4E5798A867}" srcId="{B87B5061-9B9C-014F-9EF8-D87CC2563D73}" destId="{4F8EF307-7CD1-9246-A9FD-CC7D9EBEE274}" srcOrd="0" destOrd="0" parTransId="{11FA1351-021E-4849-95E8-9B5772144E0D}" sibTransId="{9A2AC839-562B-F143-8861-89804E97DCD8}"/>
    <dgm:cxn modelId="{95AED1A5-2E16-F845-AB0E-29B28F2CACD7}" type="presOf" srcId="{64BBFA02-AE51-844A-ADB1-0B198AC048F2}" destId="{DA9D1B5F-F202-EB49-BC1E-827C02E463F0}" srcOrd="0" destOrd="0" presId="urn:microsoft.com/office/officeart/2005/8/layout/radial4"/>
    <dgm:cxn modelId="{51FEFA1E-7351-E941-9740-E66DB97F667B}" srcId="{4F8EF307-7CD1-9246-A9FD-CC7D9EBEE274}" destId="{D03063F3-8800-5740-B603-68470A8DB56D}" srcOrd="1" destOrd="0" parTransId="{7EF114FF-E0C1-A84C-8281-11F986CD93F8}" sibTransId="{F19ED1D5-F3D5-9E4C-893E-821645D7537A}"/>
    <dgm:cxn modelId="{B85ECD1D-817B-2540-9639-D4F7621C38BD}" type="presOf" srcId="{BE2ECEBE-24D0-574B-BA53-C6D6284D84D4}" destId="{0FE622D4-4BB7-744F-AABB-1BE10F3D7257}" srcOrd="0" destOrd="0" presId="urn:microsoft.com/office/officeart/2005/8/layout/radial4"/>
    <dgm:cxn modelId="{7CF82817-B175-6448-8D8B-4A78E783FBAD}" type="presOf" srcId="{02F7FF50-5850-F846-854C-5D29FC19B463}" destId="{B2E176CE-353D-DA47-B347-B1CE9EA8AC89}" srcOrd="0" destOrd="0" presId="urn:microsoft.com/office/officeart/2005/8/layout/radial4"/>
    <dgm:cxn modelId="{2FDC27A9-6E65-C34B-85FF-34D67A16F6FA}" srcId="{4F8EF307-7CD1-9246-A9FD-CC7D9EBEE274}" destId="{BE2ECEBE-24D0-574B-BA53-C6D6284D84D4}" srcOrd="2" destOrd="0" parTransId="{02F7FF50-5850-F846-854C-5D29FC19B463}" sibTransId="{2BB4F8DE-4756-EC40-8221-5D2209CCFCCD}"/>
    <dgm:cxn modelId="{089513BE-F06B-A040-AF89-F98EBD0FC998}" type="presOf" srcId="{4F8EF307-7CD1-9246-A9FD-CC7D9EBEE274}" destId="{CEEC5EAD-2334-ED4B-913F-BCB23A18760B}" srcOrd="0" destOrd="0" presId="urn:microsoft.com/office/officeart/2005/8/layout/radial4"/>
    <dgm:cxn modelId="{A0FD14BA-8A80-E341-91C5-75D2D750CE40}" type="presParOf" srcId="{8E861947-4D80-D548-A552-C4AF3672001F}" destId="{CEEC5EAD-2334-ED4B-913F-BCB23A18760B}" srcOrd="0" destOrd="0" presId="urn:microsoft.com/office/officeart/2005/8/layout/radial4"/>
    <dgm:cxn modelId="{A9EB8750-ABDB-7D4A-98E0-DCDE75296F04}" type="presParOf" srcId="{8E861947-4D80-D548-A552-C4AF3672001F}" destId="{DAFD7CC1-0AEC-4543-BAC8-646CC377831B}" srcOrd="1" destOrd="0" presId="urn:microsoft.com/office/officeart/2005/8/layout/radial4"/>
    <dgm:cxn modelId="{38B4DBE8-97EF-A643-A8A5-EDCAEF04D78F}" type="presParOf" srcId="{8E861947-4D80-D548-A552-C4AF3672001F}" destId="{80C6B454-4645-0A46-A5A0-2DA1706ED85D}" srcOrd="2" destOrd="0" presId="urn:microsoft.com/office/officeart/2005/8/layout/radial4"/>
    <dgm:cxn modelId="{3D087731-5AC1-8F4D-AE48-3E469294B5BA}" type="presParOf" srcId="{8E861947-4D80-D548-A552-C4AF3672001F}" destId="{F1D66223-4616-2E4F-A2D3-0D838093B9EC}" srcOrd="3" destOrd="0" presId="urn:microsoft.com/office/officeart/2005/8/layout/radial4"/>
    <dgm:cxn modelId="{61719AF0-F286-B549-9C73-D6462814FBEC}" type="presParOf" srcId="{8E861947-4D80-D548-A552-C4AF3672001F}" destId="{6F2D8D05-C283-3547-AA42-D921797BA448}" srcOrd="4" destOrd="0" presId="urn:microsoft.com/office/officeart/2005/8/layout/radial4"/>
    <dgm:cxn modelId="{D41371D3-D9F5-B947-B98E-D91BC65CC876}" type="presParOf" srcId="{8E861947-4D80-D548-A552-C4AF3672001F}" destId="{B2E176CE-353D-DA47-B347-B1CE9EA8AC89}" srcOrd="5" destOrd="0" presId="urn:microsoft.com/office/officeart/2005/8/layout/radial4"/>
    <dgm:cxn modelId="{BAAE45F2-E02F-6044-BB98-4B79DF1EB811}" type="presParOf" srcId="{8E861947-4D80-D548-A552-C4AF3672001F}" destId="{0FE622D4-4BB7-744F-AABB-1BE10F3D7257}" srcOrd="6" destOrd="0" presId="urn:microsoft.com/office/officeart/2005/8/layout/radial4"/>
    <dgm:cxn modelId="{688CD156-A45F-E44C-87E9-642E33E9B229}" type="presParOf" srcId="{8E861947-4D80-D548-A552-C4AF3672001F}" destId="{DA9D1B5F-F202-EB49-BC1E-827C02E463F0}" srcOrd="7" destOrd="0" presId="urn:microsoft.com/office/officeart/2005/8/layout/radial4"/>
    <dgm:cxn modelId="{A5349C87-A310-1946-B1E3-3BBA56774D05}" type="presParOf" srcId="{8E861947-4D80-D548-A552-C4AF3672001F}" destId="{DC634CCD-E8F5-1F49-9B70-3262ABDFF5B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C5EAD-2334-ED4B-913F-BCB23A18760B}">
      <dsp:nvSpPr>
        <dsp:cNvPr id="0" name=""/>
        <dsp:cNvSpPr/>
      </dsp:nvSpPr>
      <dsp:spPr>
        <a:xfrm>
          <a:off x="3087345" y="2149864"/>
          <a:ext cx="2054908" cy="20549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Mejoramiento de la práctica docente</a:t>
          </a:r>
          <a:endParaRPr lang="es-ES" sz="1900" kern="1200" dirty="0"/>
        </a:p>
      </dsp:txBody>
      <dsp:txXfrm>
        <a:off x="3388279" y="2450798"/>
        <a:ext cx="1453040" cy="1453040"/>
      </dsp:txXfrm>
    </dsp:sp>
    <dsp:sp modelId="{DAFD7CC1-0AEC-4543-BAC8-646CC377831B}">
      <dsp:nvSpPr>
        <dsp:cNvPr id="0" name=""/>
        <dsp:cNvSpPr/>
      </dsp:nvSpPr>
      <dsp:spPr>
        <a:xfrm rot="11700000">
          <a:off x="1534989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C6B454-4645-0A46-A5A0-2DA1706ED85D}">
      <dsp:nvSpPr>
        <dsp:cNvPr id="0" name=""/>
        <dsp:cNvSpPr/>
      </dsp:nvSpPr>
      <dsp:spPr>
        <a:xfrm>
          <a:off x="584932" y="1712168"/>
          <a:ext cx="1952163" cy="1561730"/>
        </a:xfrm>
        <a:prstGeom prst="roundRect">
          <a:avLst>
            <a:gd name="adj" fmla="val 10000"/>
          </a:avLst>
        </a:prstGeom>
        <a:solidFill>
          <a:srgbClr val="3217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Talleres</a:t>
          </a:r>
          <a:endParaRPr lang="es-ES" sz="2600" kern="1200" dirty="0"/>
        </a:p>
      </dsp:txBody>
      <dsp:txXfrm>
        <a:off x="630674" y="1757910"/>
        <a:ext cx="1860679" cy="1470246"/>
      </dsp:txXfrm>
    </dsp:sp>
    <dsp:sp modelId="{F1D66223-4616-2E4F-A2D3-0D838093B9EC}">
      <dsp:nvSpPr>
        <dsp:cNvPr id="0" name=""/>
        <dsp:cNvSpPr/>
      </dsp:nvSpPr>
      <dsp:spPr>
        <a:xfrm rot="14700000">
          <a:off x="2556470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2D8D05-C283-3547-AA42-D921797BA448}">
      <dsp:nvSpPr>
        <dsp:cNvPr id="0" name=""/>
        <dsp:cNvSpPr/>
      </dsp:nvSpPr>
      <dsp:spPr>
        <a:xfrm>
          <a:off x="2021369" y="290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Compartir prácticas</a:t>
          </a:r>
          <a:endParaRPr lang="es-ES" sz="2600" kern="1200" dirty="0"/>
        </a:p>
      </dsp:txBody>
      <dsp:txXfrm>
        <a:off x="2067111" y="46032"/>
        <a:ext cx="1860679" cy="1470246"/>
      </dsp:txXfrm>
    </dsp:sp>
    <dsp:sp modelId="{B2E176CE-353D-DA47-B347-B1CE9EA8AC89}">
      <dsp:nvSpPr>
        <dsp:cNvPr id="0" name=""/>
        <dsp:cNvSpPr/>
      </dsp:nvSpPr>
      <dsp:spPr>
        <a:xfrm rot="17700000">
          <a:off x="4145613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622D4-4BB7-744F-AABB-1BE10F3D7257}">
      <dsp:nvSpPr>
        <dsp:cNvPr id="0" name=""/>
        <dsp:cNvSpPr/>
      </dsp:nvSpPr>
      <dsp:spPr>
        <a:xfrm>
          <a:off x="4256067" y="290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Grupos de estudio</a:t>
          </a:r>
          <a:endParaRPr lang="es-ES" sz="2600" kern="1200" dirty="0"/>
        </a:p>
      </dsp:txBody>
      <dsp:txXfrm>
        <a:off x="4301809" y="46032"/>
        <a:ext cx="1860679" cy="1470246"/>
      </dsp:txXfrm>
    </dsp:sp>
    <dsp:sp modelId="{DA9D1B5F-F202-EB49-BC1E-827C02E463F0}">
      <dsp:nvSpPr>
        <dsp:cNvPr id="0" name=""/>
        <dsp:cNvSpPr/>
      </dsp:nvSpPr>
      <dsp:spPr>
        <a:xfrm rot="20700000">
          <a:off x="5167093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634CCD-E8F5-1F49-9B70-3262ABDFF5BF}">
      <dsp:nvSpPr>
        <dsp:cNvPr id="0" name=""/>
        <dsp:cNvSpPr/>
      </dsp:nvSpPr>
      <dsp:spPr>
        <a:xfrm>
          <a:off x="5692504" y="1712168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600" kern="1200" dirty="0" smtClean="0"/>
            <a:t>Investigación pedagógica</a:t>
          </a:r>
          <a:endParaRPr lang="es-CO" sz="2600" kern="1200" dirty="0"/>
        </a:p>
      </dsp:txBody>
      <dsp:txXfrm>
        <a:off x="5738246" y="1757910"/>
        <a:ext cx="1860679" cy="1470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9378E-1F53-C74D-AFA6-A408F55DFDFD}">
      <dsp:nvSpPr>
        <dsp:cNvPr id="0" name=""/>
        <dsp:cNvSpPr/>
      </dsp:nvSpPr>
      <dsp:spPr>
        <a:xfrm rot="5400000">
          <a:off x="705209" y="907759"/>
          <a:ext cx="802835" cy="91399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6EA5484-8D26-C24B-9085-B0647DBB401F}">
      <dsp:nvSpPr>
        <dsp:cNvPr id="0" name=""/>
        <dsp:cNvSpPr/>
      </dsp:nvSpPr>
      <dsp:spPr>
        <a:xfrm>
          <a:off x="291774" y="17800"/>
          <a:ext cx="1752965" cy="9460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1. Objetivos de aprendizaje</a:t>
          </a:r>
          <a:endParaRPr lang="es-ES" sz="1800" kern="1200" dirty="0"/>
        </a:p>
      </dsp:txBody>
      <dsp:txXfrm>
        <a:off x="337963" y="63989"/>
        <a:ext cx="1660587" cy="853629"/>
      </dsp:txXfrm>
    </dsp:sp>
    <dsp:sp modelId="{BDAB880F-4C53-E14F-A168-53775D201DD0}">
      <dsp:nvSpPr>
        <dsp:cNvPr id="0" name=""/>
        <dsp:cNvSpPr/>
      </dsp:nvSpPr>
      <dsp:spPr>
        <a:xfrm>
          <a:off x="1844008" y="108024"/>
          <a:ext cx="982953" cy="764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BC748F-797A-634E-A328-83A79F15A045}">
      <dsp:nvSpPr>
        <dsp:cNvPr id="0" name=""/>
        <dsp:cNvSpPr/>
      </dsp:nvSpPr>
      <dsp:spPr>
        <a:xfrm rot="5400000">
          <a:off x="1947520" y="1970438"/>
          <a:ext cx="802835" cy="91399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EEFE45-4441-6041-A617-F30781B6DAE6}">
      <dsp:nvSpPr>
        <dsp:cNvPr id="0" name=""/>
        <dsp:cNvSpPr/>
      </dsp:nvSpPr>
      <dsp:spPr>
        <a:xfrm>
          <a:off x="1508664" y="1080479"/>
          <a:ext cx="1803808" cy="9460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2. Estrategias de enseñanza</a:t>
          </a:r>
          <a:endParaRPr lang="es-ES" sz="1800" kern="1200" dirty="0"/>
        </a:p>
      </dsp:txBody>
      <dsp:txXfrm>
        <a:off x="1554853" y="1126668"/>
        <a:ext cx="1711430" cy="853629"/>
      </dsp:txXfrm>
    </dsp:sp>
    <dsp:sp modelId="{F537EC14-66AD-6F44-963C-23F9D25A353A}">
      <dsp:nvSpPr>
        <dsp:cNvPr id="0" name=""/>
        <dsp:cNvSpPr/>
      </dsp:nvSpPr>
      <dsp:spPr>
        <a:xfrm>
          <a:off x="3086320" y="1170702"/>
          <a:ext cx="982953" cy="764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4F719-10F1-174B-BD40-32DD5C459C26}">
      <dsp:nvSpPr>
        <dsp:cNvPr id="0" name=""/>
        <dsp:cNvSpPr/>
      </dsp:nvSpPr>
      <dsp:spPr>
        <a:xfrm>
          <a:off x="2725554" y="2143157"/>
          <a:ext cx="1671402" cy="94600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3.Evaluación para y del aprendizaje</a:t>
          </a:r>
          <a:endParaRPr lang="es-ES" sz="1800" kern="1200" dirty="0"/>
        </a:p>
      </dsp:txBody>
      <dsp:txXfrm>
        <a:off x="2771743" y="2189346"/>
        <a:ext cx="1579024" cy="8536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C5EAD-2334-ED4B-913F-BCB23A18760B}">
      <dsp:nvSpPr>
        <dsp:cNvPr id="0" name=""/>
        <dsp:cNvSpPr/>
      </dsp:nvSpPr>
      <dsp:spPr>
        <a:xfrm>
          <a:off x="3087345" y="2149864"/>
          <a:ext cx="2054908" cy="20549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Mejoramiento de la práctica docente</a:t>
          </a:r>
          <a:endParaRPr lang="es-ES" sz="1900" kern="1200" dirty="0"/>
        </a:p>
      </dsp:txBody>
      <dsp:txXfrm>
        <a:off x="3388279" y="2450798"/>
        <a:ext cx="1453040" cy="1453040"/>
      </dsp:txXfrm>
    </dsp:sp>
    <dsp:sp modelId="{DAFD7CC1-0AEC-4543-BAC8-646CC377831B}">
      <dsp:nvSpPr>
        <dsp:cNvPr id="0" name=""/>
        <dsp:cNvSpPr/>
      </dsp:nvSpPr>
      <dsp:spPr>
        <a:xfrm rot="11700000">
          <a:off x="1534989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C6B454-4645-0A46-A5A0-2DA1706ED85D}">
      <dsp:nvSpPr>
        <dsp:cNvPr id="0" name=""/>
        <dsp:cNvSpPr/>
      </dsp:nvSpPr>
      <dsp:spPr>
        <a:xfrm>
          <a:off x="584932" y="1712168"/>
          <a:ext cx="1952163" cy="1561730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Talleres</a:t>
          </a:r>
          <a:endParaRPr lang="es-ES" sz="2600" kern="1200" dirty="0"/>
        </a:p>
      </dsp:txBody>
      <dsp:txXfrm>
        <a:off x="630674" y="1757910"/>
        <a:ext cx="1860679" cy="1470246"/>
      </dsp:txXfrm>
    </dsp:sp>
    <dsp:sp modelId="{F1D66223-4616-2E4F-A2D3-0D838093B9EC}">
      <dsp:nvSpPr>
        <dsp:cNvPr id="0" name=""/>
        <dsp:cNvSpPr/>
      </dsp:nvSpPr>
      <dsp:spPr>
        <a:xfrm rot="14700000">
          <a:off x="2556470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2D8D05-C283-3547-AA42-D921797BA448}">
      <dsp:nvSpPr>
        <dsp:cNvPr id="0" name=""/>
        <dsp:cNvSpPr/>
      </dsp:nvSpPr>
      <dsp:spPr>
        <a:xfrm>
          <a:off x="2021369" y="290"/>
          <a:ext cx="1952163" cy="1561730"/>
        </a:xfrm>
        <a:prstGeom prst="roundRect">
          <a:avLst>
            <a:gd name="adj" fmla="val 1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Compartir prácticas</a:t>
          </a:r>
          <a:endParaRPr lang="es-ES" sz="2600" kern="1200" dirty="0"/>
        </a:p>
      </dsp:txBody>
      <dsp:txXfrm>
        <a:off x="2067111" y="46032"/>
        <a:ext cx="1860679" cy="1470246"/>
      </dsp:txXfrm>
    </dsp:sp>
    <dsp:sp modelId="{B2E176CE-353D-DA47-B347-B1CE9EA8AC89}">
      <dsp:nvSpPr>
        <dsp:cNvPr id="0" name=""/>
        <dsp:cNvSpPr/>
      </dsp:nvSpPr>
      <dsp:spPr>
        <a:xfrm rot="17700000">
          <a:off x="4145613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622D4-4BB7-744F-AABB-1BE10F3D7257}">
      <dsp:nvSpPr>
        <dsp:cNvPr id="0" name=""/>
        <dsp:cNvSpPr/>
      </dsp:nvSpPr>
      <dsp:spPr>
        <a:xfrm>
          <a:off x="4256067" y="290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Grupos de estudio</a:t>
          </a:r>
          <a:endParaRPr lang="es-ES" sz="2600" kern="1200" dirty="0"/>
        </a:p>
      </dsp:txBody>
      <dsp:txXfrm>
        <a:off x="4301809" y="46032"/>
        <a:ext cx="1860679" cy="1470246"/>
      </dsp:txXfrm>
    </dsp:sp>
    <dsp:sp modelId="{DA9D1B5F-F202-EB49-BC1E-827C02E463F0}">
      <dsp:nvSpPr>
        <dsp:cNvPr id="0" name=""/>
        <dsp:cNvSpPr/>
      </dsp:nvSpPr>
      <dsp:spPr>
        <a:xfrm rot="20700000">
          <a:off x="5167093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634CCD-E8F5-1F49-9B70-3262ABDFF5BF}">
      <dsp:nvSpPr>
        <dsp:cNvPr id="0" name=""/>
        <dsp:cNvSpPr/>
      </dsp:nvSpPr>
      <dsp:spPr>
        <a:xfrm>
          <a:off x="5692504" y="1712168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600" kern="1200" dirty="0" smtClean="0"/>
            <a:t>Investigación pedagógica</a:t>
          </a:r>
          <a:endParaRPr lang="es-CO" sz="2600" kern="1200" dirty="0"/>
        </a:p>
      </dsp:txBody>
      <dsp:txXfrm>
        <a:off x="5738246" y="1757910"/>
        <a:ext cx="1860679" cy="14702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82EB7-5222-374B-99B0-49D1BFA3AF76}">
      <dsp:nvSpPr>
        <dsp:cNvPr id="0" name=""/>
        <dsp:cNvSpPr/>
      </dsp:nvSpPr>
      <dsp:spPr>
        <a:xfrm>
          <a:off x="0" y="0"/>
          <a:ext cx="8926896" cy="2123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Intercambio de prácticas (“almuerzos….” )</a:t>
          </a:r>
          <a:endParaRPr lang="es-CO" sz="2400" kern="1200" dirty="0"/>
        </a:p>
      </dsp:txBody>
      <dsp:txXfrm>
        <a:off x="1997754" y="0"/>
        <a:ext cx="6929141" cy="2123750"/>
      </dsp:txXfrm>
    </dsp:sp>
    <dsp:sp modelId="{B104F2C0-3DA0-194E-BF3A-504CBF76D7F9}">
      <dsp:nvSpPr>
        <dsp:cNvPr id="0" name=""/>
        <dsp:cNvSpPr/>
      </dsp:nvSpPr>
      <dsp:spPr>
        <a:xfrm>
          <a:off x="212375" y="212375"/>
          <a:ext cx="1785379" cy="169900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2D4C0E-E158-3540-A93E-7157EA8566C6}">
      <dsp:nvSpPr>
        <dsp:cNvPr id="0" name=""/>
        <dsp:cNvSpPr/>
      </dsp:nvSpPr>
      <dsp:spPr>
        <a:xfrm>
          <a:off x="0" y="2336125"/>
          <a:ext cx="8926896" cy="21237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Clínicas pedagógicas: Reflexion sobre prácticas mediante observación de clase</a:t>
          </a:r>
          <a:endParaRPr lang="es-CO" sz="2400" kern="1200" dirty="0"/>
        </a:p>
      </dsp:txBody>
      <dsp:txXfrm>
        <a:off x="1997754" y="2336125"/>
        <a:ext cx="6929141" cy="2123750"/>
      </dsp:txXfrm>
    </dsp:sp>
    <dsp:sp modelId="{63DB66E9-E7D9-E64E-ADEB-132930605D3A}">
      <dsp:nvSpPr>
        <dsp:cNvPr id="0" name=""/>
        <dsp:cNvSpPr/>
      </dsp:nvSpPr>
      <dsp:spPr>
        <a:xfrm>
          <a:off x="212375" y="2548500"/>
          <a:ext cx="1785379" cy="169900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C5EAD-2334-ED4B-913F-BCB23A18760B}">
      <dsp:nvSpPr>
        <dsp:cNvPr id="0" name=""/>
        <dsp:cNvSpPr/>
      </dsp:nvSpPr>
      <dsp:spPr>
        <a:xfrm>
          <a:off x="3087345" y="2149864"/>
          <a:ext cx="2054908" cy="20549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Mejoramiento de la práctica docente</a:t>
          </a:r>
          <a:endParaRPr lang="es-ES" sz="1900" kern="1200" dirty="0"/>
        </a:p>
      </dsp:txBody>
      <dsp:txXfrm>
        <a:off x="3388279" y="2450798"/>
        <a:ext cx="1453040" cy="1453040"/>
      </dsp:txXfrm>
    </dsp:sp>
    <dsp:sp modelId="{DAFD7CC1-0AEC-4543-BAC8-646CC377831B}">
      <dsp:nvSpPr>
        <dsp:cNvPr id="0" name=""/>
        <dsp:cNvSpPr/>
      </dsp:nvSpPr>
      <dsp:spPr>
        <a:xfrm rot="11700000">
          <a:off x="1534989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C6B454-4645-0A46-A5A0-2DA1706ED85D}">
      <dsp:nvSpPr>
        <dsp:cNvPr id="0" name=""/>
        <dsp:cNvSpPr/>
      </dsp:nvSpPr>
      <dsp:spPr>
        <a:xfrm>
          <a:off x="584932" y="1712168"/>
          <a:ext cx="1952163" cy="1561730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Talleres</a:t>
          </a:r>
          <a:endParaRPr lang="es-ES" sz="2600" kern="1200" dirty="0"/>
        </a:p>
      </dsp:txBody>
      <dsp:txXfrm>
        <a:off x="630674" y="1757910"/>
        <a:ext cx="1860679" cy="1470246"/>
      </dsp:txXfrm>
    </dsp:sp>
    <dsp:sp modelId="{F1D66223-4616-2E4F-A2D3-0D838093B9EC}">
      <dsp:nvSpPr>
        <dsp:cNvPr id="0" name=""/>
        <dsp:cNvSpPr/>
      </dsp:nvSpPr>
      <dsp:spPr>
        <a:xfrm rot="14700000">
          <a:off x="2556470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2D8D05-C283-3547-AA42-D921797BA448}">
      <dsp:nvSpPr>
        <dsp:cNvPr id="0" name=""/>
        <dsp:cNvSpPr/>
      </dsp:nvSpPr>
      <dsp:spPr>
        <a:xfrm>
          <a:off x="2021369" y="290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Compartir prácticas</a:t>
          </a:r>
          <a:endParaRPr lang="es-ES" sz="2600" kern="1200" dirty="0"/>
        </a:p>
      </dsp:txBody>
      <dsp:txXfrm>
        <a:off x="2067111" y="46032"/>
        <a:ext cx="1860679" cy="1470246"/>
      </dsp:txXfrm>
    </dsp:sp>
    <dsp:sp modelId="{B2E176CE-353D-DA47-B347-B1CE9EA8AC89}">
      <dsp:nvSpPr>
        <dsp:cNvPr id="0" name=""/>
        <dsp:cNvSpPr/>
      </dsp:nvSpPr>
      <dsp:spPr>
        <a:xfrm rot="17700000">
          <a:off x="4145613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622D4-4BB7-744F-AABB-1BE10F3D7257}">
      <dsp:nvSpPr>
        <dsp:cNvPr id="0" name=""/>
        <dsp:cNvSpPr/>
      </dsp:nvSpPr>
      <dsp:spPr>
        <a:xfrm>
          <a:off x="4256067" y="290"/>
          <a:ext cx="1952163" cy="1561730"/>
        </a:xfrm>
        <a:prstGeom prst="roundRect">
          <a:avLst>
            <a:gd name="adj" fmla="val 1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Grupos de estudio</a:t>
          </a:r>
          <a:endParaRPr lang="es-ES" sz="2600" kern="1200" dirty="0"/>
        </a:p>
      </dsp:txBody>
      <dsp:txXfrm>
        <a:off x="4301809" y="46032"/>
        <a:ext cx="1860679" cy="1470246"/>
      </dsp:txXfrm>
    </dsp:sp>
    <dsp:sp modelId="{DA9D1B5F-F202-EB49-BC1E-827C02E463F0}">
      <dsp:nvSpPr>
        <dsp:cNvPr id="0" name=""/>
        <dsp:cNvSpPr/>
      </dsp:nvSpPr>
      <dsp:spPr>
        <a:xfrm rot="20700000">
          <a:off x="5167093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634CCD-E8F5-1F49-9B70-3262ABDFF5BF}">
      <dsp:nvSpPr>
        <dsp:cNvPr id="0" name=""/>
        <dsp:cNvSpPr/>
      </dsp:nvSpPr>
      <dsp:spPr>
        <a:xfrm>
          <a:off x="5692504" y="1712168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600" kern="1200" dirty="0" smtClean="0"/>
            <a:t>Investigación pedagógica</a:t>
          </a:r>
          <a:endParaRPr lang="es-CO" sz="2600" kern="1200" dirty="0"/>
        </a:p>
      </dsp:txBody>
      <dsp:txXfrm>
        <a:off x="5738246" y="1757910"/>
        <a:ext cx="1860679" cy="14702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C7527D-3EA1-394C-848C-6D3C6EDAD237}">
      <dsp:nvSpPr>
        <dsp:cNvPr id="0" name=""/>
        <dsp:cNvSpPr/>
      </dsp:nvSpPr>
      <dsp:spPr>
        <a:xfrm>
          <a:off x="2619810" y="2256"/>
          <a:ext cx="2947286" cy="10853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1. Formación para la ciudadanía</a:t>
          </a:r>
          <a:endParaRPr lang="es-ES" sz="2400" kern="1200" dirty="0"/>
        </a:p>
      </dsp:txBody>
      <dsp:txXfrm>
        <a:off x="2672791" y="55237"/>
        <a:ext cx="2841324" cy="979367"/>
      </dsp:txXfrm>
    </dsp:sp>
    <dsp:sp modelId="{63258668-0214-C149-846C-97FF537B5350}">
      <dsp:nvSpPr>
        <dsp:cNvPr id="0" name=""/>
        <dsp:cNvSpPr/>
      </dsp:nvSpPr>
      <dsp:spPr>
        <a:xfrm>
          <a:off x="2619810" y="1141852"/>
          <a:ext cx="2947286" cy="10853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2. El discurso de las competencias</a:t>
          </a:r>
          <a:endParaRPr lang="es-ES" sz="2400" kern="1200" dirty="0"/>
        </a:p>
      </dsp:txBody>
      <dsp:txXfrm>
        <a:off x="2672791" y="1194833"/>
        <a:ext cx="2841324" cy="979367"/>
      </dsp:txXfrm>
    </dsp:sp>
    <dsp:sp modelId="{5345B637-1EAA-814E-88F4-49C9EB78DA64}">
      <dsp:nvSpPr>
        <dsp:cNvPr id="0" name=""/>
        <dsp:cNvSpPr/>
      </dsp:nvSpPr>
      <dsp:spPr>
        <a:xfrm>
          <a:off x="2619810" y="2281448"/>
          <a:ext cx="2947286" cy="10853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3. Pensamiento crítico</a:t>
          </a:r>
          <a:endParaRPr lang="es-ES" sz="2400" kern="1200" dirty="0"/>
        </a:p>
      </dsp:txBody>
      <dsp:txXfrm>
        <a:off x="2672791" y="2334429"/>
        <a:ext cx="2841324" cy="979367"/>
      </dsp:txXfrm>
    </dsp:sp>
    <dsp:sp modelId="{D8E4480A-D958-1B44-B251-4B38ABD3262D}">
      <dsp:nvSpPr>
        <dsp:cNvPr id="0" name=""/>
        <dsp:cNvSpPr/>
      </dsp:nvSpPr>
      <dsp:spPr>
        <a:xfrm>
          <a:off x="2619810" y="3421044"/>
          <a:ext cx="2947286" cy="108532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4. </a:t>
          </a:r>
          <a:r>
            <a:rPr lang="es-CO" sz="2400" kern="1200" dirty="0" smtClean="0"/>
            <a:t>Seminario sobre creatividad y pedagogía</a:t>
          </a:r>
          <a:endParaRPr lang="es-ES" sz="2400" kern="1200" dirty="0"/>
        </a:p>
      </dsp:txBody>
      <dsp:txXfrm>
        <a:off x="2672791" y="3474025"/>
        <a:ext cx="2841324" cy="9793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C5EAD-2334-ED4B-913F-BCB23A18760B}">
      <dsp:nvSpPr>
        <dsp:cNvPr id="0" name=""/>
        <dsp:cNvSpPr/>
      </dsp:nvSpPr>
      <dsp:spPr>
        <a:xfrm>
          <a:off x="3087345" y="2149864"/>
          <a:ext cx="2054908" cy="20549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Mejoramiento de la práctica docente</a:t>
          </a:r>
          <a:endParaRPr lang="es-ES" sz="1900" kern="1200" dirty="0"/>
        </a:p>
      </dsp:txBody>
      <dsp:txXfrm>
        <a:off x="3388279" y="2450798"/>
        <a:ext cx="1453040" cy="1453040"/>
      </dsp:txXfrm>
    </dsp:sp>
    <dsp:sp modelId="{DAFD7CC1-0AEC-4543-BAC8-646CC377831B}">
      <dsp:nvSpPr>
        <dsp:cNvPr id="0" name=""/>
        <dsp:cNvSpPr/>
      </dsp:nvSpPr>
      <dsp:spPr>
        <a:xfrm rot="11700000">
          <a:off x="1534989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C6B454-4645-0A46-A5A0-2DA1706ED85D}">
      <dsp:nvSpPr>
        <dsp:cNvPr id="0" name=""/>
        <dsp:cNvSpPr/>
      </dsp:nvSpPr>
      <dsp:spPr>
        <a:xfrm>
          <a:off x="584932" y="1712168"/>
          <a:ext cx="1952163" cy="1561730"/>
        </a:xfrm>
        <a:prstGeom prst="roundRect">
          <a:avLst>
            <a:gd name="adj" fmla="val 10000"/>
          </a:avLst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Talleres</a:t>
          </a:r>
          <a:endParaRPr lang="es-ES" sz="2600" kern="1200" dirty="0"/>
        </a:p>
      </dsp:txBody>
      <dsp:txXfrm>
        <a:off x="630674" y="1757910"/>
        <a:ext cx="1860679" cy="1470246"/>
      </dsp:txXfrm>
    </dsp:sp>
    <dsp:sp modelId="{F1D66223-4616-2E4F-A2D3-0D838093B9EC}">
      <dsp:nvSpPr>
        <dsp:cNvPr id="0" name=""/>
        <dsp:cNvSpPr/>
      </dsp:nvSpPr>
      <dsp:spPr>
        <a:xfrm rot="14700000">
          <a:off x="2556470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2D8D05-C283-3547-AA42-D921797BA448}">
      <dsp:nvSpPr>
        <dsp:cNvPr id="0" name=""/>
        <dsp:cNvSpPr/>
      </dsp:nvSpPr>
      <dsp:spPr>
        <a:xfrm>
          <a:off x="2021369" y="290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Compartir prácticas</a:t>
          </a:r>
          <a:endParaRPr lang="es-ES" sz="2600" kern="1200" dirty="0"/>
        </a:p>
      </dsp:txBody>
      <dsp:txXfrm>
        <a:off x="2067111" y="46032"/>
        <a:ext cx="1860679" cy="1470246"/>
      </dsp:txXfrm>
    </dsp:sp>
    <dsp:sp modelId="{B2E176CE-353D-DA47-B347-B1CE9EA8AC89}">
      <dsp:nvSpPr>
        <dsp:cNvPr id="0" name=""/>
        <dsp:cNvSpPr/>
      </dsp:nvSpPr>
      <dsp:spPr>
        <a:xfrm rot="17700000">
          <a:off x="4145613" y="1180530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E622D4-4BB7-744F-AABB-1BE10F3D7257}">
      <dsp:nvSpPr>
        <dsp:cNvPr id="0" name=""/>
        <dsp:cNvSpPr/>
      </dsp:nvSpPr>
      <dsp:spPr>
        <a:xfrm>
          <a:off x="4256067" y="290"/>
          <a:ext cx="1952163" cy="15617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Grupos de estudio</a:t>
          </a:r>
          <a:endParaRPr lang="es-ES" sz="2600" kern="1200" dirty="0"/>
        </a:p>
      </dsp:txBody>
      <dsp:txXfrm>
        <a:off x="4301809" y="46032"/>
        <a:ext cx="1860679" cy="1470246"/>
      </dsp:txXfrm>
    </dsp:sp>
    <dsp:sp modelId="{DA9D1B5F-F202-EB49-BC1E-827C02E463F0}">
      <dsp:nvSpPr>
        <dsp:cNvPr id="0" name=""/>
        <dsp:cNvSpPr/>
      </dsp:nvSpPr>
      <dsp:spPr>
        <a:xfrm rot="20700000">
          <a:off x="5167093" y="2397884"/>
          <a:ext cx="1527516" cy="58564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634CCD-E8F5-1F49-9B70-3262ABDFF5BF}">
      <dsp:nvSpPr>
        <dsp:cNvPr id="0" name=""/>
        <dsp:cNvSpPr/>
      </dsp:nvSpPr>
      <dsp:spPr>
        <a:xfrm>
          <a:off x="5692504" y="1712168"/>
          <a:ext cx="1952163" cy="1561730"/>
        </a:xfrm>
        <a:prstGeom prst="roundRect">
          <a:avLst>
            <a:gd name="adj" fmla="val 1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600" kern="1200" dirty="0" smtClean="0"/>
            <a:t>Investigación pedagógica</a:t>
          </a:r>
          <a:endParaRPr lang="es-CO" sz="2600" kern="1200" dirty="0"/>
        </a:p>
      </dsp:txBody>
      <dsp:txXfrm>
        <a:off x="5738246" y="1757910"/>
        <a:ext cx="1860679" cy="1470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B6EB0-80D0-0B4E-B497-9C939B48187D}" type="datetimeFigureOut">
              <a:rPr lang="es-ES" smtClean="0"/>
              <a:pPr/>
              <a:t>8/09/14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21020-060C-7144-98F9-67DA726E10C6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2288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951AC-E71A-45C0-B689-FA20EC4DA3C3}" type="datetimeFigureOut">
              <a:rPr lang="es-CO" smtClean="0"/>
              <a:pPr/>
              <a:t>8/09/14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0C71C-1F67-43AF-994A-8D9F42BE8B49}" type="slidenum">
              <a:rPr lang="es-CO" smtClean="0"/>
              <a:pPr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950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de oferta</a:t>
            </a:r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Cambiar titulo por estrategias para el mejoramiento de la práctica docente</a:t>
            </a:r>
          </a:p>
          <a:p>
            <a:r>
              <a:rPr lang="es-CO" dirty="0"/>
              <a:t>Incluir como uno de los ejes la investigación</a:t>
            </a:r>
          </a:p>
          <a:p>
            <a:endParaRPr lang="es-CO" dirty="0"/>
          </a:p>
          <a:p>
            <a:r>
              <a:rPr lang="es-CO" dirty="0"/>
              <a:t>----- Meeting Notes (8/29/14 16:29) -----</a:t>
            </a:r>
          </a:p>
          <a:p>
            <a:r>
              <a:rPr lang="es-CO" dirty="0"/>
              <a:t>la práctica, no las prácticas</a:t>
            </a:r>
          </a:p>
          <a:p>
            <a:r>
              <a:rPr lang="es-CO" dirty="0"/>
              <a:t>----- Meeting Notes (8/29/14 16:33) -----</a:t>
            </a:r>
          </a:p>
          <a:p>
            <a:r>
              <a:rPr lang="es-CO" dirty="0" smtClean="0"/>
              <a:t>- </a:t>
            </a:r>
            <a:r>
              <a:rPr lang="es-CO" dirty="0"/>
              <a:t>incluir investigación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1969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dirty="0" smtClean="0"/>
              <a:t>Es un taller en el que se va a trabajar sobre un curso en particular.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Aclara que producto es el </a:t>
            </a:r>
            <a:r>
              <a:rPr lang="es-ES" dirty="0" err="1" smtClean="0"/>
              <a:t>sílabus</a:t>
            </a:r>
            <a:r>
              <a:rPr lang="es-ES" dirty="0" smtClean="0"/>
              <a:t> de un curso</a:t>
            </a:r>
          </a:p>
          <a:p>
            <a:endParaRPr lang="es-ES" dirty="0" smtClean="0"/>
          </a:p>
          <a:p>
            <a:r>
              <a:rPr lang="es-ES" dirty="0" smtClean="0"/>
              <a:t>Otros temas: cómo aprenden</a:t>
            </a:r>
            <a:r>
              <a:rPr lang="es-ES" baseline="0" dirty="0" smtClean="0"/>
              <a:t> los estudiantes, cómo hacer clases magistrales que cautiven la atención de los estudiantes, cómo diseñar evaluaciones, cómo diseñar rúbricas, uso de AVATA para sus cursos</a:t>
            </a:r>
          </a:p>
          <a:p>
            <a:r>
              <a:rPr lang="es-ES" baseline="0" dirty="0" smtClean="0"/>
              <a:t>Personas recomendadas: para diseño de currículo- María Teresa Gómez;  Para estrategias de Enseñanza—Carolina Valencia</a:t>
            </a:r>
          </a:p>
          <a:p>
            <a:endParaRPr lang="es-ES" baseline="0" dirty="0" smtClean="0"/>
          </a:p>
          <a:p>
            <a:r>
              <a:rPr lang="es-ES" baseline="0" dirty="0" err="1" smtClean="0"/>
              <a:t>Rich</a:t>
            </a:r>
            <a:r>
              <a:rPr lang="es-ES" baseline="0" dirty="0" smtClean="0"/>
              <a:t> viene en Octubre</a:t>
            </a:r>
          </a:p>
          <a:p>
            <a:r>
              <a:rPr lang="es-ES" baseline="0" dirty="0" smtClean="0"/>
              <a:t>----- Meeting Notes (8/29/14 16:33) -----</a:t>
            </a:r>
          </a:p>
          <a:p>
            <a:r>
              <a:rPr lang="es-ES" baseline="0" dirty="0" smtClean="0"/>
              <a:t>Ciclo de talleres que tiene como objetivo propocionarles a los profesores para 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1303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de oferta</a:t>
            </a:r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Cambiar titulo por estrategias para el mejoramiento de la práctica docente</a:t>
            </a:r>
          </a:p>
          <a:p>
            <a:r>
              <a:rPr lang="es-CO" dirty="0"/>
              <a:t>Incluir como uno de los ejes la investigación</a:t>
            </a:r>
          </a:p>
          <a:p>
            <a:endParaRPr lang="es-CO" dirty="0"/>
          </a:p>
          <a:p>
            <a:r>
              <a:rPr lang="es-CO" dirty="0"/>
              <a:t>----- Meeting Notes (8/29/14 16:29) -----</a:t>
            </a:r>
          </a:p>
          <a:p>
            <a:r>
              <a:rPr lang="es-CO" dirty="0"/>
              <a:t>la práctica, no las prácticas</a:t>
            </a:r>
          </a:p>
          <a:p>
            <a:r>
              <a:rPr lang="es-CO" dirty="0"/>
              <a:t>----- Meeting Notes (8/29/14 16:33) -----</a:t>
            </a:r>
          </a:p>
          <a:p>
            <a:r>
              <a:rPr lang="es-CO" dirty="0" smtClean="0"/>
              <a:t>- </a:t>
            </a:r>
            <a:r>
              <a:rPr lang="es-CO" dirty="0"/>
              <a:t>incluir investigación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1969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smtClean="0"/>
              <a:t>Alternativa nombre: Prácticas docentes al tablero</a:t>
            </a:r>
            <a:endParaRPr lang="es-CO" dirty="0"/>
          </a:p>
          <a:p>
            <a:r>
              <a:rPr lang="es-CO" dirty="0"/>
              <a:t>----- Meeting Notes (8/29/14 17:28) -----</a:t>
            </a:r>
          </a:p>
          <a:p>
            <a:r>
              <a:rPr lang="es-CO" dirty="0"/>
              <a:t>Falta título: espacios para compartir prácticas. Primero, clinicas pedagógicas.</a:t>
            </a:r>
          </a:p>
          <a:p>
            <a:endParaRPr lang="es-CO" dirty="0"/>
          </a:p>
          <a:p>
            <a:r>
              <a:rPr lang="es-CO" dirty="0"/>
              <a:t>Sacar prácticas de otras universidades</a:t>
            </a:r>
          </a:p>
          <a:p>
            <a:r>
              <a:rPr lang="es-CO" dirty="0"/>
              <a:t>----- Meeting Notes (8/29/14 17:32) -----</a:t>
            </a:r>
          </a:p>
          <a:p>
            <a:r>
              <a:rPr lang="es-CO" dirty="0"/>
              <a:t>Almuerzos temáticos </a:t>
            </a:r>
          </a:p>
          <a:p>
            <a:r>
              <a:rPr lang="es-CO" dirty="0"/>
              <a:t>----- Meeting Notes (8/29/14 17:35) -----</a:t>
            </a:r>
          </a:p>
          <a:p>
            <a:r>
              <a:rPr lang="es-CO" dirty="0"/>
              <a:t>Poner almuerzos primero y luego clínicas pedagógicas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3910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de oferta</a:t>
            </a:r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Cambiar titulo por estrategias para el mejoramiento de la práctica docente</a:t>
            </a:r>
          </a:p>
          <a:p>
            <a:r>
              <a:rPr lang="es-CO" dirty="0"/>
              <a:t>Incluir como uno de los ejes la investigación</a:t>
            </a:r>
          </a:p>
          <a:p>
            <a:endParaRPr lang="es-CO" dirty="0"/>
          </a:p>
          <a:p>
            <a:r>
              <a:rPr lang="es-CO" dirty="0"/>
              <a:t>----- Meeting Notes (8/29/14 16:29) -----</a:t>
            </a:r>
          </a:p>
          <a:p>
            <a:r>
              <a:rPr lang="es-CO" dirty="0"/>
              <a:t>la práctica, no las prácticas</a:t>
            </a:r>
          </a:p>
          <a:p>
            <a:r>
              <a:rPr lang="es-CO" dirty="0"/>
              <a:t>----- Meeting Notes (8/29/14 16:33) -----</a:t>
            </a:r>
          </a:p>
          <a:p>
            <a:r>
              <a:rPr lang="es-CO" dirty="0" smtClean="0"/>
              <a:t>- </a:t>
            </a:r>
            <a:r>
              <a:rPr lang="es-CO" dirty="0"/>
              <a:t>incluir investigación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1969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smtClean="0"/>
              <a:t>En izq</a:t>
            </a:r>
            <a:r>
              <a:rPr lang="es-CO" baseline="0" dirty="0" smtClean="0"/>
              <a:t> coordinados por profesor, tienen que prepara lecturas, se espera una producción escrita</a:t>
            </a: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9293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de oferta</a:t>
            </a:r>
          </a:p>
          <a:p>
            <a:r>
              <a:rPr lang="es-CO" dirty="0"/>
              <a:t>----- Meeting Notes (8/29/14 16:26) -----</a:t>
            </a:r>
          </a:p>
          <a:p>
            <a:r>
              <a:rPr lang="es-CO" dirty="0"/>
              <a:t>Cambiar titulo por estrategias para el mejoramiento de la práctica docente</a:t>
            </a:r>
          </a:p>
          <a:p>
            <a:r>
              <a:rPr lang="es-CO" dirty="0"/>
              <a:t>Incluir como uno de los ejes la investigación</a:t>
            </a:r>
          </a:p>
          <a:p>
            <a:endParaRPr lang="es-CO" dirty="0"/>
          </a:p>
          <a:p>
            <a:r>
              <a:rPr lang="es-CO" dirty="0"/>
              <a:t>----- Meeting Notes (8/29/14 16:29) -----</a:t>
            </a:r>
          </a:p>
          <a:p>
            <a:r>
              <a:rPr lang="es-CO" dirty="0"/>
              <a:t>la práctica, no las prácticas</a:t>
            </a:r>
          </a:p>
          <a:p>
            <a:r>
              <a:rPr lang="es-CO" dirty="0"/>
              <a:t>----- Meeting Notes (8/29/14 16:33) -----</a:t>
            </a:r>
          </a:p>
          <a:p>
            <a:r>
              <a:rPr lang="es-CO" dirty="0" smtClean="0"/>
              <a:t>- </a:t>
            </a:r>
            <a:r>
              <a:rPr lang="es-CO" dirty="0"/>
              <a:t>incluir investigación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22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1969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  <a:p>
            <a:r>
              <a:rPr lang="es-CO"/>
              <a:t>----- Meeting Notes (8/29/14 17:47) -----</a:t>
            </a:r>
          </a:p>
          <a:p>
            <a:r>
              <a:rPr lang="es-CO"/>
              <a:t>Unir las categorias 2 y 3:</a:t>
            </a:r>
          </a:p>
          <a:p>
            <a:r>
              <a:rPr lang="es-CO"/>
              <a:t>Incluir una evaluación de humanidades 0.</a:t>
            </a:r>
          </a:p>
          <a:p>
            <a:r>
              <a:rPr lang="es-CO"/>
              <a:t>Eloisa Vasco- tiene un librito donde describe este tipo de investigación, investigación en el aula. </a:t>
            </a:r>
          </a:p>
          <a:p>
            <a:r>
              <a:rPr lang="es-CO"/>
              <a:t>Ejemplos: mejorar la motivación.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50C71C-1F67-43AF-994A-8D9F42BE8B49}" type="slidenum">
              <a:rPr lang="es-CO" smtClean="0"/>
              <a:pPr/>
              <a:t>23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0626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ZU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ctrTitle"/>
          </p:nvPr>
        </p:nvSpPr>
        <p:spPr>
          <a:xfrm>
            <a:off x="685800" y="2130461"/>
            <a:ext cx="7772400" cy="101054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10" name="Subtítulo 2"/>
          <p:cNvSpPr>
            <a:spLocks noGrp="1"/>
          </p:cNvSpPr>
          <p:nvPr>
            <p:ph type="subTitle" idx="1"/>
          </p:nvPr>
        </p:nvSpPr>
        <p:spPr>
          <a:xfrm>
            <a:off x="1353619" y="3173223"/>
            <a:ext cx="6400800" cy="615819"/>
          </a:xfrm>
        </p:spPr>
        <p:txBody>
          <a:bodyPr/>
          <a:lstStyle>
            <a:lvl1pPr marL="0" indent="0" algn="ctr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1pPr>
            <a:lvl2pPr marL="446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3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6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9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5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16701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MAG grac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3254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MA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61"/>
            <a:ext cx="7772400" cy="101054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3619" y="3173223"/>
            <a:ext cx="6400800" cy="615819"/>
          </a:xfrm>
        </p:spPr>
        <p:txBody>
          <a:bodyPr/>
          <a:lstStyle>
            <a:lvl1pPr marL="0" indent="0" algn="ctr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1pPr>
            <a:lvl2pPr marL="446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3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6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9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5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29450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MAG 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205063"/>
          </a:xfrm>
        </p:spPr>
        <p:txBody>
          <a:bodyPr/>
          <a:lstStyle>
            <a:lvl1pPr>
              <a:defRPr sz="2442" b="0" i="0">
                <a:latin typeface="+mn-lt"/>
                <a:cs typeface="Sentinel Book"/>
              </a:defRPr>
            </a:lvl1pPr>
            <a:lvl2pPr>
              <a:defRPr sz="2344" b="0" i="0">
                <a:latin typeface="+mn-lt"/>
                <a:cs typeface="Sentinel Book"/>
              </a:defRPr>
            </a:lvl2pPr>
            <a:lvl3pPr>
              <a:defRPr sz="1953" b="0" i="0">
                <a:latin typeface="+mn-lt"/>
                <a:cs typeface="Sentinel Book"/>
              </a:defRPr>
            </a:lvl3pPr>
            <a:lvl4pPr>
              <a:defRPr sz="1758" b="0" i="0">
                <a:latin typeface="+mn-lt"/>
                <a:cs typeface="Sentinel Book"/>
              </a:defRPr>
            </a:lvl4pPr>
            <a:lvl5pPr>
              <a:defRPr sz="1563" b="0" i="0">
                <a:latin typeface="+mn-lt"/>
                <a:cs typeface="Sentinel Book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143792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AMA 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9080"/>
          </a:xfrm>
        </p:spPr>
        <p:txBody>
          <a:bodyPr/>
          <a:lstStyle>
            <a:lvl1pPr>
              <a:defRPr sz="2734" b="0" i="0">
                <a:latin typeface="Sentinel Book"/>
                <a:cs typeface="Sentinel Book"/>
              </a:defRPr>
            </a:lvl1pPr>
            <a:lvl2pPr>
              <a:defRPr sz="2344" b="0" i="0">
                <a:latin typeface="Sentinel Book"/>
                <a:cs typeface="Sentinel Book"/>
              </a:defRPr>
            </a:lvl2pPr>
            <a:lvl3pPr>
              <a:defRPr sz="1953" b="0" i="0">
                <a:latin typeface="Sentinel Book"/>
                <a:cs typeface="Sentinel Book"/>
              </a:defRPr>
            </a:lvl3pPr>
            <a:lvl4pPr>
              <a:defRPr sz="1758" b="0" i="0">
                <a:latin typeface="Sentinel Book"/>
                <a:cs typeface="Sentinel Book"/>
              </a:defRPr>
            </a:lvl4pPr>
            <a:lvl5pPr>
              <a:defRPr sz="1758" b="0" i="0">
                <a:latin typeface="Sentinel Book"/>
                <a:cs typeface="Sentinel Book"/>
              </a:defRPr>
            </a:lvl5pPr>
            <a:lvl6pPr>
              <a:defRPr sz="1758"/>
            </a:lvl6pPr>
            <a:lvl7pPr>
              <a:defRPr sz="1758"/>
            </a:lvl7pPr>
            <a:lvl8pPr>
              <a:defRPr sz="1758"/>
            </a:lvl8pPr>
            <a:lvl9pPr>
              <a:defRPr sz="1758"/>
            </a:lvl9pPr>
          </a:lstStyle>
          <a:p>
            <a:pPr marL="334876" marR="0" lvl="0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Haga clic para modificar el estilo de texto del patrón</a:t>
            </a:r>
          </a:p>
          <a:p>
            <a:pPr marL="334876" marR="0" lvl="1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Segundo nivel</a:t>
            </a:r>
          </a:p>
          <a:p>
            <a:pPr marL="334876" marR="0" lvl="2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Tercer nivel</a:t>
            </a:r>
          </a:p>
          <a:p>
            <a:pPr marL="334876" marR="0" lvl="3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Cuarto nivel</a:t>
            </a:r>
          </a:p>
          <a:p>
            <a:pPr marL="334876" marR="0" lvl="4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Quinto nivel</a:t>
            </a:r>
            <a:endParaRPr lang="es-ES_tradnl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9081"/>
          </a:xfrm>
        </p:spPr>
        <p:txBody>
          <a:bodyPr/>
          <a:lstStyle>
            <a:lvl1pPr>
              <a:defRPr sz="2734" b="0" i="0">
                <a:latin typeface="Sentinel Book"/>
                <a:cs typeface="Sentinel Book"/>
              </a:defRPr>
            </a:lvl1pPr>
            <a:lvl2pPr>
              <a:defRPr sz="2344" b="0" i="0">
                <a:latin typeface="Sentinel Book"/>
                <a:cs typeface="Sentinel Book"/>
              </a:defRPr>
            </a:lvl2pPr>
            <a:lvl3pPr>
              <a:defRPr sz="1953" b="0" i="0">
                <a:latin typeface="Sentinel Book"/>
                <a:cs typeface="Sentinel Book"/>
              </a:defRPr>
            </a:lvl3pPr>
            <a:lvl4pPr>
              <a:defRPr sz="1758" b="0" i="0">
                <a:latin typeface="Sentinel Book"/>
                <a:cs typeface="Sentinel Book"/>
              </a:defRPr>
            </a:lvl4pPr>
            <a:lvl5pPr>
              <a:defRPr sz="1758" b="0" i="0">
                <a:latin typeface="Sentinel Book"/>
                <a:cs typeface="Sentinel Book"/>
              </a:defRPr>
            </a:lvl5pPr>
            <a:lvl6pPr>
              <a:defRPr sz="1758"/>
            </a:lvl6pPr>
            <a:lvl7pPr>
              <a:defRPr sz="1758"/>
            </a:lvl7pPr>
            <a:lvl8pPr>
              <a:defRPr sz="1758"/>
            </a:lvl8pPr>
            <a:lvl9pPr>
              <a:defRPr sz="1758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52743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MA 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52547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MA grac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68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8/09/14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/>
          <a:lstStyle/>
          <a:p>
            <a:fld id="{162F1D00-BD13-4404-86B0-79703945A0A7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0733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ZUL 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205063"/>
          </a:xfrm>
        </p:spPr>
        <p:txBody>
          <a:bodyPr/>
          <a:lstStyle>
            <a:lvl1pPr>
              <a:defRPr sz="2442" b="0" i="0">
                <a:latin typeface="+mn-lt"/>
                <a:cs typeface="Sentinel Book"/>
              </a:defRPr>
            </a:lvl1pPr>
            <a:lvl2pPr>
              <a:defRPr sz="2344" b="0" i="0">
                <a:latin typeface="+mn-lt"/>
                <a:cs typeface="Sentinel Book"/>
              </a:defRPr>
            </a:lvl2pPr>
            <a:lvl3pPr>
              <a:defRPr sz="1953" b="0" i="0">
                <a:latin typeface="+mn-lt"/>
                <a:cs typeface="Sentinel Book"/>
              </a:defRPr>
            </a:lvl3pPr>
            <a:lvl4pPr>
              <a:defRPr sz="1758" b="0" i="0">
                <a:latin typeface="+mn-lt"/>
                <a:cs typeface="Sentinel Book"/>
              </a:defRPr>
            </a:lvl4pPr>
            <a:lvl5pPr>
              <a:defRPr sz="1563" b="0" i="0">
                <a:latin typeface="+mn-lt"/>
                <a:cs typeface="Sentinel Book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47792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AZUL 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9080"/>
          </a:xfrm>
        </p:spPr>
        <p:txBody>
          <a:bodyPr>
            <a:normAutofit/>
          </a:bodyPr>
          <a:lstStyle>
            <a:lvl1pPr>
              <a:defRPr sz="2734" b="0" i="0">
                <a:latin typeface="+mn-lt"/>
                <a:cs typeface="Sentinel Book"/>
              </a:defRPr>
            </a:lvl1pPr>
            <a:lvl2pPr>
              <a:defRPr sz="2344" b="0" i="0">
                <a:latin typeface="+mn-lt"/>
                <a:cs typeface="Sentinel Book"/>
              </a:defRPr>
            </a:lvl2pPr>
            <a:lvl3pPr>
              <a:defRPr sz="1953" b="0" i="0">
                <a:latin typeface="+mn-lt"/>
                <a:cs typeface="Sentinel Book"/>
              </a:defRPr>
            </a:lvl3pPr>
            <a:lvl4pPr>
              <a:defRPr sz="1758" b="0" i="0">
                <a:latin typeface="+mn-lt"/>
                <a:cs typeface="Sentinel Book"/>
              </a:defRPr>
            </a:lvl4pPr>
            <a:lvl5pPr>
              <a:defRPr sz="1758" b="0" i="0">
                <a:latin typeface="+mn-lt"/>
                <a:cs typeface="Sentinel Book"/>
              </a:defRPr>
            </a:lvl5pPr>
            <a:lvl6pPr>
              <a:defRPr sz="1758"/>
            </a:lvl6pPr>
            <a:lvl7pPr>
              <a:defRPr sz="1758"/>
            </a:lvl7pPr>
            <a:lvl8pPr>
              <a:defRPr sz="1758"/>
            </a:lvl8pPr>
            <a:lvl9pPr>
              <a:defRPr sz="1758"/>
            </a:lvl9pPr>
          </a:lstStyle>
          <a:p>
            <a:pPr marL="334876" marR="0" lvl="0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Haga clic para modificar el estilo de texto del patrón</a:t>
            </a:r>
          </a:p>
          <a:p>
            <a:pPr marL="334876" marR="0" lvl="1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Segundo nivel</a:t>
            </a:r>
          </a:p>
          <a:p>
            <a:pPr marL="334876" marR="0" lvl="2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Tercer nivel</a:t>
            </a:r>
          </a:p>
          <a:p>
            <a:pPr marL="334876" marR="0" lvl="3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Cuarto nivel</a:t>
            </a:r>
          </a:p>
          <a:p>
            <a:pPr marL="334876" marR="0" lvl="4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Quinto nivel</a:t>
            </a:r>
            <a:endParaRPr lang="es-ES_tradnl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9081"/>
          </a:xfrm>
        </p:spPr>
        <p:txBody>
          <a:bodyPr>
            <a:normAutofit/>
          </a:bodyPr>
          <a:lstStyle>
            <a:lvl1pPr>
              <a:defRPr sz="2734" b="0" i="0">
                <a:latin typeface="+mn-lt"/>
                <a:cs typeface="Sentinel Book"/>
              </a:defRPr>
            </a:lvl1pPr>
            <a:lvl2pPr>
              <a:defRPr sz="2344" b="0" i="0">
                <a:latin typeface="+mn-lt"/>
                <a:cs typeface="Sentinel Book"/>
              </a:defRPr>
            </a:lvl2pPr>
            <a:lvl3pPr>
              <a:defRPr sz="1953" b="0" i="0">
                <a:latin typeface="+mn-lt"/>
                <a:cs typeface="Sentinel Book"/>
              </a:defRPr>
            </a:lvl3pPr>
            <a:lvl4pPr>
              <a:defRPr sz="1758" b="0" i="0">
                <a:latin typeface="+mn-lt"/>
                <a:cs typeface="Sentinel Book"/>
              </a:defRPr>
            </a:lvl4pPr>
            <a:lvl5pPr>
              <a:defRPr sz="1758" b="0" i="0">
                <a:latin typeface="+mn-lt"/>
                <a:cs typeface="Sentinel Book"/>
              </a:defRPr>
            </a:lvl5pPr>
            <a:lvl6pPr>
              <a:defRPr sz="1758"/>
            </a:lvl6pPr>
            <a:lvl7pPr>
              <a:defRPr sz="1758"/>
            </a:lvl7pPr>
            <a:lvl8pPr>
              <a:defRPr sz="1758"/>
            </a:lvl8pPr>
            <a:lvl9pPr>
              <a:defRPr sz="1758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8387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zul 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1647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AZUL grac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76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MAG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61"/>
            <a:ext cx="7772400" cy="101054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3619" y="3173223"/>
            <a:ext cx="6400800" cy="615819"/>
          </a:xfrm>
        </p:spPr>
        <p:txBody>
          <a:bodyPr/>
          <a:lstStyle>
            <a:lvl1pPr marL="0" indent="0" algn="ctr">
              <a:buNone/>
              <a:defRPr sz="1953">
                <a:solidFill>
                  <a:schemeClr val="tx1">
                    <a:tint val="75000"/>
                  </a:schemeClr>
                </a:solidFill>
              </a:defRPr>
            </a:lvl1pPr>
            <a:lvl2pPr marL="446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3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6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32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9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5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72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9034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MAG 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4"/>
            <a:ext cx="8229600" cy="4205063"/>
          </a:xfrm>
        </p:spPr>
        <p:txBody>
          <a:bodyPr/>
          <a:lstStyle>
            <a:lvl1pPr>
              <a:defRPr sz="2442" b="0" i="0">
                <a:latin typeface="+mn-lt"/>
                <a:cs typeface="Sentinel Book"/>
              </a:defRPr>
            </a:lvl1pPr>
            <a:lvl2pPr>
              <a:defRPr sz="2344" b="0" i="0">
                <a:latin typeface="+mn-lt"/>
                <a:cs typeface="Sentinel Book"/>
              </a:defRPr>
            </a:lvl2pPr>
            <a:lvl3pPr>
              <a:defRPr sz="1953" b="0" i="0">
                <a:latin typeface="+mn-lt"/>
                <a:cs typeface="Sentinel Book"/>
              </a:defRPr>
            </a:lvl3pPr>
            <a:lvl4pPr>
              <a:defRPr sz="1758" b="0" i="0">
                <a:latin typeface="+mn-lt"/>
                <a:cs typeface="Sentinel Book"/>
              </a:defRPr>
            </a:lvl4pPr>
            <a:lvl5pPr>
              <a:defRPr sz="1563" b="0" i="0">
                <a:latin typeface="+mn-lt"/>
                <a:cs typeface="Sentinel Book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90509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MAG 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9080"/>
          </a:xfrm>
        </p:spPr>
        <p:txBody>
          <a:bodyPr/>
          <a:lstStyle>
            <a:lvl1pPr>
              <a:defRPr sz="2734" b="0" i="0">
                <a:latin typeface="Sentinel Book"/>
                <a:cs typeface="Sentinel Book"/>
              </a:defRPr>
            </a:lvl1pPr>
            <a:lvl2pPr>
              <a:defRPr sz="2344" b="0" i="0">
                <a:latin typeface="Sentinel Book"/>
                <a:cs typeface="Sentinel Book"/>
              </a:defRPr>
            </a:lvl2pPr>
            <a:lvl3pPr>
              <a:defRPr sz="1953" b="0" i="0">
                <a:latin typeface="Sentinel Book"/>
                <a:cs typeface="Sentinel Book"/>
              </a:defRPr>
            </a:lvl3pPr>
            <a:lvl4pPr>
              <a:defRPr sz="1758" b="0" i="0">
                <a:latin typeface="Sentinel Book"/>
                <a:cs typeface="Sentinel Book"/>
              </a:defRPr>
            </a:lvl4pPr>
            <a:lvl5pPr>
              <a:defRPr sz="1758" b="0" i="0">
                <a:latin typeface="Sentinel Book"/>
                <a:cs typeface="Sentinel Book"/>
              </a:defRPr>
            </a:lvl5pPr>
            <a:lvl6pPr>
              <a:defRPr sz="1758"/>
            </a:lvl6pPr>
            <a:lvl7pPr>
              <a:defRPr sz="1758"/>
            </a:lvl7pPr>
            <a:lvl8pPr>
              <a:defRPr sz="1758"/>
            </a:lvl8pPr>
            <a:lvl9pPr>
              <a:defRPr sz="1758"/>
            </a:lvl9pPr>
          </a:lstStyle>
          <a:p>
            <a:pPr marL="334876" marR="0" lvl="0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Haga clic para modificar el estilo de texto del patrón</a:t>
            </a:r>
          </a:p>
          <a:p>
            <a:pPr marL="334876" marR="0" lvl="1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Segundo nivel</a:t>
            </a:r>
          </a:p>
          <a:p>
            <a:pPr marL="334876" marR="0" lvl="2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Tercer nivel</a:t>
            </a:r>
          </a:p>
          <a:p>
            <a:pPr marL="334876" marR="0" lvl="3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Cuarto nivel</a:t>
            </a:r>
          </a:p>
          <a:p>
            <a:pPr marL="334876" marR="0" lvl="4" indent="-334876" algn="l" defTabSz="446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s-ES_tradnl" smtClean="0"/>
              <a:t>Quinto nivel</a:t>
            </a:r>
            <a:endParaRPr lang="es-ES_tradnl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9081"/>
          </a:xfrm>
        </p:spPr>
        <p:txBody>
          <a:bodyPr/>
          <a:lstStyle>
            <a:lvl1pPr>
              <a:defRPr sz="2734" b="0" i="0">
                <a:latin typeface="Sentinel Book"/>
                <a:cs typeface="Sentinel Book"/>
              </a:defRPr>
            </a:lvl1pPr>
            <a:lvl2pPr>
              <a:defRPr sz="2344" b="0" i="0">
                <a:latin typeface="Sentinel Book"/>
                <a:cs typeface="Sentinel Book"/>
              </a:defRPr>
            </a:lvl2pPr>
            <a:lvl3pPr>
              <a:defRPr sz="1953" b="0" i="0">
                <a:latin typeface="Sentinel Book"/>
                <a:cs typeface="Sentinel Book"/>
              </a:defRPr>
            </a:lvl3pPr>
            <a:lvl4pPr>
              <a:defRPr sz="1758" b="0" i="0">
                <a:latin typeface="Sentinel Book"/>
                <a:cs typeface="Sentinel Book"/>
              </a:defRPr>
            </a:lvl4pPr>
            <a:lvl5pPr>
              <a:defRPr sz="1758" b="0" i="0">
                <a:latin typeface="Sentinel Book"/>
                <a:cs typeface="Sentinel Book"/>
              </a:defRPr>
            </a:lvl5pPr>
            <a:lvl6pPr>
              <a:defRPr sz="1758"/>
            </a:lvl6pPr>
            <a:lvl7pPr>
              <a:defRPr sz="1758"/>
            </a:lvl7pPr>
            <a:lvl8pPr>
              <a:defRPr sz="1758"/>
            </a:lvl8pPr>
            <a:lvl9pPr>
              <a:defRPr sz="1758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96866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AG 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42530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Clic para editar título</a:t>
            </a:r>
            <a:endParaRPr lang="es-ES_tradn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8229600" cy="4464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58023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</p:sldLayoutIdLst>
  <p:txStyles>
    <p:titleStyle>
      <a:lvl1pPr algn="ctr" defTabSz="446502" rtl="0" eaLnBrk="1" latinLnBrk="0" hangingPunct="1">
        <a:spcBef>
          <a:spcPct val="0"/>
        </a:spcBef>
        <a:buNone/>
        <a:defRPr sz="3906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173639" indent="-173639" algn="l" defTabSz="446502" rtl="0" eaLnBrk="1" latinLnBrk="0" hangingPunct="1">
        <a:spcBef>
          <a:spcPct val="20000"/>
        </a:spcBef>
        <a:buFont typeface="Arial"/>
        <a:buChar char="•"/>
        <a:defRPr sz="3125" b="0" i="0" kern="1200">
          <a:solidFill>
            <a:schemeClr val="tx1"/>
          </a:solidFill>
          <a:latin typeface="+mn-lt"/>
          <a:ea typeface="+mn-ea"/>
          <a:cs typeface="Sentinel Book"/>
        </a:defRPr>
      </a:lvl1pPr>
      <a:lvl2pPr marL="519369" indent="-345729" algn="l" defTabSz="446502" rtl="0" eaLnBrk="1" latinLnBrk="0" hangingPunct="1">
        <a:spcBef>
          <a:spcPct val="20000"/>
        </a:spcBef>
        <a:buFont typeface="Arial"/>
        <a:buChar char="–"/>
        <a:defRPr sz="2734" b="0" i="0" kern="1200">
          <a:solidFill>
            <a:schemeClr val="tx1"/>
          </a:solidFill>
          <a:latin typeface="+mn-lt"/>
          <a:ea typeface="+mn-ea"/>
          <a:cs typeface="Sentinel Book"/>
        </a:defRPr>
      </a:lvl2pPr>
      <a:lvl3pPr marL="786029" indent="-266661" algn="l" defTabSz="446502" rtl="0" eaLnBrk="1" latinLnBrk="0" hangingPunct="1">
        <a:spcBef>
          <a:spcPct val="20000"/>
        </a:spcBef>
        <a:buFont typeface="Arial"/>
        <a:buChar char="•"/>
        <a:defRPr sz="2344" b="0" i="0" kern="1200">
          <a:solidFill>
            <a:schemeClr val="tx1"/>
          </a:solidFill>
          <a:latin typeface="+mn-lt"/>
          <a:ea typeface="+mn-ea"/>
          <a:cs typeface="Sentinel Book"/>
        </a:defRPr>
      </a:lvl3pPr>
      <a:lvl4pPr marL="1052690" indent="-266661" algn="l" defTabSz="446502" rtl="0" eaLnBrk="1" latinLnBrk="0" hangingPunct="1">
        <a:spcBef>
          <a:spcPct val="20000"/>
        </a:spcBef>
        <a:buFont typeface="Arial"/>
        <a:buChar char="–"/>
        <a:defRPr sz="1953" b="0" i="0" kern="1200">
          <a:solidFill>
            <a:schemeClr val="tx1"/>
          </a:solidFill>
          <a:latin typeface="+mn-lt"/>
          <a:ea typeface="+mn-ea"/>
          <a:cs typeface="Sentinel Book"/>
        </a:defRPr>
      </a:lvl4pPr>
      <a:lvl5pPr marL="1226329" indent="-173639" algn="l" defTabSz="446502" rtl="0" eaLnBrk="1" latinLnBrk="0" hangingPunct="1">
        <a:spcBef>
          <a:spcPct val="20000"/>
        </a:spcBef>
        <a:buFont typeface="Arial"/>
        <a:buChar char="»"/>
        <a:defRPr sz="1953" b="0" i="0" kern="1200">
          <a:solidFill>
            <a:schemeClr val="tx1"/>
          </a:solidFill>
          <a:latin typeface="+mn-lt"/>
          <a:ea typeface="+mn-ea"/>
          <a:cs typeface="Sentinel Book"/>
        </a:defRPr>
      </a:lvl5pPr>
      <a:lvl6pPr marL="2455758" indent="-223251" algn="l" defTabSz="446502" rtl="0" eaLnBrk="1" latinLnBrk="0" hangingPunct="1">
        <a:spcBef>
          <a:spcPct val="20000"/>
        </a:spcBef>
        <a:buFont typeface="Arial"/>
        <a:buChar char="•"/>
        <a:defRPr sz="1953" kern="1200">
          <a:solidFill>
            <a:schemeClr val="tx1"/>
          </a:solidFill>
          <a:latin typeface="+mn-lt"/>
          <a:ea typeface="+mn-ea"/>
          <a:cs typeface="+mn-cs"/>
        </a:defRPr>
      </a:lvl6pPr>
      <a:lvl7pPr marL="2902260" indent="-223251" algn="l" defTabSz="446502" rtl="0" eaLnBrk="1" latinLnBrk="0" hangingPunct="1">
        <a:spcBef>
          <a:spcPct val="20000"/>
        </a:spcBef>
        <a:buFont typeface="Arial"/>
        <a:buChar char="•"/>
        <a:defRPr sz="1953" kern="1200">
          <a:solidFill>
            <a:schemeClr val="tx1"/>
          </a:solidFill>
          <a:latin typeface="+mn-lt"/>
          <a:ea typeface="+mn-ea"/>
          <a:cs typeface="+mn-cs"/>
        </a:defRPr>
      </a:lvl7pPr>
      <a:lvl8pPr marL="3348761" indent="-223251" algn="l" defTabSz="446502" rtl="0" eaLnBrk="1" latinLnBrk="0" hangingPunct="1">
        <a:spcBef>
          <a:spcPct val="20000"/>
        </a:spcBef>
        <a:buFont typeface="Arial"/>
        <a:buChar char="•"/>
        <a:defRPr sz="1953" kern="1200">
          <a:solidFill>
            <a:schemeClr val="tx1"/>
          </a:solidFill>
          <a:latin typeface="+mn-lt"/>
          <a:ea typeface="+mn-ea"/>
          <a:cs typeface="+mn-cs"/>
        </a:defRPr>
      </a:lvl8pPr>
      <a:lvl9pPr marL="3795263" indent="-223251" algn="l" defTabSz="446502" rtl="0" eaLnBrk="1" latinLnBrk="0" hangingPunct="1">
        <a:spcBef>
          <a:spcPct val="20000"/>
        </a:spcBef>
        <a:buFont typeface="Arial"/>
        <a:buChar char="•"/>
        <a:defRPr sz="1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1pPr>
      <a:lvl2pPr marL="446502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93003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3pPr>
      <a:lvl4pPr marL="1339505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4pPr>
      <a:lvl5pPr marL="1786006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5pPr>
      <a:lvl6pPr marL="2232508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6pPr>
      <a:lvl7pPr marL="2679009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7pPr>
      <a:lvl8pPr marL="3125511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8pPr>
      <a:lvl9pPr marL="3572012" algn="l" defTabSz="446502" rtl="0" eaLnBrk="1" latinLnBrk="0" hangingPunct="1">
        <a:defRPr sz="17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4" Type="http://schemas.openxmlformats.org/officeDocument/2006/relationships/diagramLayout" Target="../diagrams/layout7.xml"/><Relationship Id="rId5" Type="http://schemas.openxmlformats.org/officeDocument/2006/relationships/diagramQuickStyle" Target="../diagrams/quickStyle7.xml"/><Relationship Id="rId6" Type="http://schemas.openxmlformats.org/officeDocument/2006/relationships/diagramColors" Target="../diagrams/colors7.xml"/><Relationship Id="rId7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Continuación </a:t>
            </a:r>
            <a:r>
              <a:rPr lang="es-ES" i="1" dirty="0" smtClean="0"/>
              <a:t>“Diálogo entre colegas” </a:t>
            </a:r>
            <a:r>
              <a:rPr lang="es-ES" dirty="0" smtClean="0"/>
              <a:t>2014-3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Vicerrectoría Académica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7787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929116"/>
              </p:ext>
            </p:extLst>
          </p:nvPr>
        </p:nvGraphicFramePr>
        <p:xfrm>
          <a:off x="125425" y="1033280"/>
          <a:ext cx="8889237" cy="4807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845"/>
                <a:gridCol w="2334850"/>
                <a:gridCol w="2631856"/>
                <a:gridCol w="2398686"/>
              </a:tblGrid>
              <a:tr h="383631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Grupos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Sesión 1: Formulación de objetivos de aprendizaje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Sesión 2: Estrategias</a:t>
                      </a:r>
                      <a:r>
                        <a:rPr lang="es-CO" sz="1800" baseline="0" dirty="0" smtClean="0"/>
                        <a:t> de enseñanza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Sesión 3:Evaluación del y para el</a:t>
                      </a:r>
                      <a:r>
                        <a:rPr lang="es-CO" sz="1800" baseline="0" dirty="0" smtClean="0"/>
                        <a:t> aprendizaje</a:t>
                      </a:r>
                      <a:endParaRPr lang="es-CO" sz="1800" dirty="0"/>
                    </a:p>
                  </a:txBody>
                  <a:tcPr/>
                </a:tc>
              </a:tr>
              <a:tr h="648914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 1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/>
                        <a:t>Lunes</a:t>
                      </a:r>
                      <a:r>
                        <a:rPr lang="es-CO" sz="1800" baseline="0" dirty="0" smtClean="0"/>
                        <a:t> 22 de septiembre</a:t>
                      </a:r>
                      <a:endParaRPr lang="es-CO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/>
                        <a:t>Lunes 29 de septiembre*</a:t>
                      </a:r>
                    </a:p>
                    <a:p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/>
                        <a:t>Lunes 20 de octubre*</a:t>
                      </a:r>
                    </a:p>
                    <a:p>
                      <a:endParaRPr lang="es-CO" sz="1800" dirty="0"/>
                    </a:p>
                  </a:txBody>
                  <a:tcPr/>
                </a:tc>
              </a:tr>
              <a:tr h="648914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 2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/>
                        <a:t>Lunes 6 de octubre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Lunes 27 de octubre*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Lunes 10 de noviembre</a:t>
                      </a:r>
                    </a:p>
                  </a:txBody>
                  <a:tcPr/>
                </a:tc>
              </a:tr>
              <a:tr h="648914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 3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</a:t>
                      </a:r>
                      <a:r>
                        <a:rPr lang="es-CO" sz="1800" baseline="0" dirty="0" smtClean="0"/>
                        <a:t> 7 de octubre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14 de octubre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21 de octubre</a:t>
                      </a:r>
                      <a:endParaRPr lang="es-CO" sz="1800" dirty="0"/>
                    </a:p>
                  </a:txBody>
                  <a:tcPr/>
                </a:tc>
              </a:tr>
              <a:tr h="648914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 4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28 de octubre 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4 de noviembre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11 de noviembre</a:t>
                      </a:r>
                      <a:endParaRPr lang="es-CO" sz="1800" dirty="0"/>
                    </a:p>
                  </a:txBody>
                  <a:tcPr/>
                </a:tc>
              </a:tr>
              <a:tr h="648914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 5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/>
                        <a:t>Lunes 24 de noviembre*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/>
                        <a:t>Lunes</a:t>
                      </a:r>
                      <a:r>
                        <a:rPr lang="es-CO" sz="1800" baseline="0" dirty="0" smtClean="0"/>
                        <a:t> 1 de diciembre</a:t>
                      </a:r>
                      <a:endParaRPr lang="es-CO" sz="1800" dirty="0" smtClean="0"/>
                    </a:p>
                    <a:p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9 de diciembre</a:t>
                      </a:r>
                      <a:endParaRPr lang="es-CO" sz="1800" dirty="0"/>
                    </a:p>
                  </a:txBody>
                  <a:tcPr/>
                </a:tc>
              </a:tr>
              <a:tr h="648914"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Grupo 6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18 de noviembre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25 de noviembre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800" dirty="0" smtClean="0"/>
                        <a:t>Martes 2 de diciembre</a:t>
                      </a:r>
                      <a:endParaRPr lang="es-CO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935095" y="6048182"/>
            <a:ext cx="396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*Sesiones inician a las 3:30pm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425" y="109759"/>
            <a:ext cx="827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smtClean="0">
                <a:solidFill>
                  <a:srgbClr val="1F497D"/>
                </a:solidFill>
              </a:rPr>
              <a:t>Agenda talleres (sujeta a cambios según demanda)</a:t>
            </a:r>
            <a:endParaRPr lang="es-CO" sz="28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350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/>
              <a:t>Estrategias para el mejoramiento de </a:t>
            </a:r>
            <a:r>
              <a:rPr lang="es-CO" dirty="0" smtClean="0"/>
              <a:t>la práctica docente</a:t>
            </a:r>
            <a:endParaRPr lang="es-ES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063740"/>
              </p:ext>
            </p:extLst>
          </p:nvPr>
        </p:nvGraphicFramePr>
        <p:xfrm>
          <a:off x="457200" y="1600204"/>
          <a:ext cx="8229600" cy="420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7624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026808"/>
              </p:ext>
            </p:extLst>
          </p:nvPr>
        </p:nvGraphicFramePr>
        <p:xfrm>
          <a:off x="1" y="1344523"/>
          <a:ext cx="8926896" cy="446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2182" y="3946013"/>
            <a:ext cx="1446796" cy="15898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3555" y="1680653"/>
            <a:ext cx="1528071" cy="14923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54830" y="373478"/>
            <a:ext cx="629365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 smtClean="0">
                <a:solidFill>
                  <a:schemeClr val="tx2"/>
                </a:solidFill>
              </a:rPr>
              <a:t>Espacios para compartir prácticas</a:t>
            </a:r>
            <a:endParaRPr lang="es-CO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6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CO" sz="4000" dirty="0"/>
              <a:t>Intercambio de prácticas (“almuerzos….” )</a:t>
            </a:r>
            <a:br>
              <a:rPr lang="es-CO" sz="4000" dirty="0"/>
            </a:b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205063"/>
          </a:xfrm>
        </p:spPr>
        <p:txBody>
          <a:bodyPr>
            <a:normAutofit fontScale="92500" lnSpcReduction="20000"/>
          </a:bodyPr>
          <a:lstStyle/>
          <a:p>
            <a:r>
              <a:rPr lang="es-CO" dirty="0" smtClean="0"/>
              <a:t>Espacios informales para compartir prácticas y experiencias docentes</a:t>
            </a:r>
          </a:p>
          <a:p>
            <a:r>
              <a:rPr lang="es-CO" dirty="0" smtClean="0"/>
              <a:t>Abierto a todos los profesores que quieran asistir o presentar su experiencia</a:t>
            </a:r>
          </a:p>
          <a:p>
            <a:r>
              <a:rPr lang="es-CO" dirty="0" smtClean="0"/>
              <a:t>NO tienen que ser prácticas exitosas</a:t>
            </a:r>
          </a:p>
          <a:p>
            <a:r>
              <a:rPr lang="es-CO" dirty="0" smtClean="0"/>
              <a:t>NO es requisito ir a todos los almuerzos, se puede ir sólo a uno o a varios</a:t>
            </a:r>
          </a:p>
          <a:p>
            <a:r>
              <a:rPr lang="es-CO" dirty="0" smtClean="0"/>
              <a:t>Complementa las demás actividades</a:t>
            </a:r>
          </a:p>
          <a:p>
            <a:r>
              <a:rPr lang="es-CO" dirty="0" smtClean="0"/>
              <a:t>Martes de 1pm a 3pm cada 15 días, </a:t>
            </a:r>
            <a:r>
              <a:rPr lang="es-CO" dirty="0" smtClean="0"/>
              <a:t>inici</a:t>
            </a:r>
            <a:r>
              <a:rPr lang="es-CO" dirty="0" smtClean="0"/>
              <a:t>ó el </a:t>
            </a:r>
            <a:r>
              <a:rPr lang="es-CO" dirty="0" smtClean="0"/>
              <a:t>martes </a:t>
            </a:r>
            <a:r>
              <a:rPr lang="es-CO" dirty="0" smtClean="0"/>
              <a:t>2 de septiembre</a:t>
            </a:r>
          </a:p>
          <a:p>
            <a:r>
              <a:rPr lang="es-CO" dirty="0" smtClean="0"/>
              <a:t>Lugar: Sala de videoconferencias del módulo 7, piso 6</a:t>
            </a:r>
          </a:p>
          <a:p>
            <a:r>
              <a:rPr lang="es-CO" dirty="0" smtClean="0"/>
              <a:t>Los </a:t>
            </a:r>
            <a:r>
              <a:rPr lang="es-CO" dirty="0"/>
              <a:t>temas y expositores se anunciaran </a:t>
            </a:r>
            <a:r>
              <a:rPr lang="es-CO" dirty="0" smtClean="0"/>
              <a:t>oportunamente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03659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Primera sesión fue el </a:t>
            </a:r>
            <a:r>
              <a:rPr lang="es-CO" dirty="0" smtClean="0"/>
              <a:t>martes 2 de Septiembre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s-ES" sz="3600" dirty="0"/>
              <a:t>“</a:t>
            </a:r>
            <a:r>
              <a:rPr lang="es-ES" sz="3600" i="1" dirty="0"/>
              <a:t>Sobre modos de ser-hacer para enseñar. </a:t>
            </a:r>
            <a:r>
              <a:rPr lang="es-ES" sz="3600" i="1" dirty="0" smtClean="0"/>
              <a:t>Nuestras prácticas </a:t>
            </a:r>
            <a:r>
              <a:rPr lang="es-ES" sz="3600" i="1" dirty="0"/>
              <a:t>docentes al tablero</a:t>
            </a:r>
            <a:r>
              <a:rPr lang="es-ES" sz="3600" dirty="0"/>
              <a:t>” por María del Rosario Gutiérrez y  Magdalena Monsalve. Programa de Diseño Gráfico.</a:t>
            </a:r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r>
              <a:rPr lang="es-CO" b="1" dirty="0" smtClean="0">
                <a:solidFill>
                  <a:srgbClr val="1F497D"/>
                </a:solidFill>
              </a:rPr>
              <a:t>Lugar: Sala Sur de Biblioteca</a:t>
            </a:r>
          </a:p>
          <a:p>
            <a:pPr marL="0" indent="0">
              <a:buNone/>
            </a:pPr>
            <a:r>
              <a:rPr lang="es-CO" b="1" dirty="0" smtClean="0">
                <a:solidFill>
                  <a:srgbClr val="1F497D"/>
                </a:solidFill>
              </a:rPr>
              <a:t>Hora: 1pm a 3pm </a:t>
            </a:r>
            <a:endParaRPr lang="es-CO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31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7952"/>
            <a:ext cx="8229600" cy="796950"/>
          </a:xfrm>
        </p:spPr>
        <p:txBody>
          <a:bodyPr>
            <a:noAutofit/>
          </a:bodyPr>
          <a:lstStyle/>
          <a:p>
            <a:pPr lvl="0" algn="l"/>
            <a:r>
              <a:rPr lang="es-CO" sz="3200" dirty="0" smtClean="0"/>
              <a:t>Clínicas </a:t>
            </a:r>
            <a:r>
              <a:rPr lang="es-CO" sz="3200" dirty="0"/>
              <a:t>pedagógicas: Reflexion sobre prácticas mediante </a:t>
            </a:r>
            <a:r>
              <a:rPr lang="es-CO" sz="3200" dirty="0" smtClean="0"/>
              <a:t>observación </a:t>
            </a:r>
            <a:r>
              <a:rPr lang="es-CO" sz="3200" dirty="0"/>
              <a:t>de clase</a:t>
            </a:r>
            <a:br>
              <a:rPr lang="es-CO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s-CO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886"/>
            <a:ext cx="8229600" cy="453538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 smtClean="0"/>
              <a:t>A </a:t>
            </a:r>
            <a:r>
              <a:rPr lang="es-ES" dirty="0"/>
              <a:t>la usanza de las clínicas </a:t>
            </a:r>
            <a:r>
              <a:rPr lang="es-ES" dirty="0" smtClean="0"/>
              <a:t>musicales se propone </a:t>
            </a:r>
            <a:r>
              <a:rPr lang="es-ES" dirty="0"/>
              <a:t>armar un Taller Experimental de Observación Docente y la creación de un videoclub donde a través de nuevas formas de colaboración </a:t>
            </a:r>
            <a:r>
              <a:rPr lang="es-ES" dirty="0" smtClean="0"/>
              <a:t>se compartan las prácticas de los participantes y se retroalimenten entre colegas.</a:t>
            </a:r>
          </a:p>
          <a:p>
            <a:pPr marL="457200" lvl="1" indent="0">
              <a:buNone/>
            </a:pPr>
            <a:r>
              <a:rPr lang="es-ES" sz="2442" dirty="0"/>
              <a:t>	</a:t>
            </a:r>
          </a:p>
          <a:p>
            <a:pPr marL="742950" lvl="1" indent="-285750">
              <a:buFont typeface="Arial"/>
              <a:buChar char="•"/>
            </a:pPr>
            <a:r>
              <a:rPr lang="es-ES" sz="2442" dirty="0"/>
              <a:t>Inicia el próximo lunes, </a:t>
            </a:r>
            <a:r>
              <a:rPr lang="es-ES" sz="2442" dirty="0" smtClean="0"/>
              <a:t>15 </a:t>
            </a:r>
            <a:r>
              <a:rPr lang="es-ES" sz="2442" dirty="0"/>
              <a:t>de septiembre</a:t>
            </a:r>
            <a:r>
              <a:rPr lang="es-ES" sz="2442" dirty="0" smtClean="0"/>
              <a:t>.</a:t>
            </a:r>
          </a:p>
          <a:p>
            <a:pPr marL="742950" lvl="1" indent="-285750">
              <a:buFont typeface="Arial"/>
              <a:buChar char="•"/>
            </a:pPr>
            <a:r>
              <a:rPr lang="es-ES" sz="2442" dirty="0" smtClean="0"/>
              <a:t>Lugar por confirmar</a:t>
            </a:r>
          </a:p>
          <a:p>
            <a:pPr marL="742950" lvl="1" indent="-285750">
              <a:buFont typeface="Arial"/>
              <a:buChar char="•"/>
            </a:pPr>
            <a:r>
              <a:rPr lang="es-ES" sz="2442" dirty="0" smtClean="0"/>
              <a:t>Cupo limitado </a:t>
            </a:r>
            <a:endParaRPr lang="es-ES" sz="2442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ES" b="1" dirty="0"/>
              <a:t>Coordinadores: Edgar Ruíz y Alejandro </a:t>
            </a:r>
            <a:r>
              <a:rPr lang="es-ES" b="1" dirty="0" err="1"/>
              <a:t>Piscitelli</a:t>
            </a:r>
            <a:endParaRPr lang="en-US" dirty="0"/>
          </a:p>
          <a:p>
            <a:pPr marL="0" indent="0">
              <a:buNone/>
            </a:pPr>
            <a:endParaRPr lang="es-ES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9387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/>
              <a:t>Estrategias para el mejoramiento de </a:t>
            </a:r>
            <a:r>
              <a:rPr lang="es-CO" dirty="0" smtClean="0"/>
              <a:t>la práctica docente</a:t>
            </a:r>
            <a:endParaRPr lang="es-ES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7407878"/>
              </p:ext>
            </p:extLst>
          </p:nvPr>
        </p:nvGraphicFramePr>
        <p:xfrm>
          <a:off x="457200" y="1600204"/>
          <a:ext cx="8229600" cy="420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742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50"/>
          </a:xfrm>
        </p:spPr>
        <p:txBody>
          <a:bodyPr>
            <a:noAutofit/>
          </a:bodyPr>
          <a:lstStyle/>
          <a:p>
            <a:r>
              <a:rPr lang="es-ES" sz="2800" dirty="0" smtClean="0">
                <a:solidFill>
                  <a:srgbClr val="3366FF"/>
                </a:solidFill>
              </a:rPr>
              <a:t>Grupos de estudio</a:t>
            </a:r>
            <a:endParaRPr lang="es-ES" sz="28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328896634"/>
              </p:ext>
            </p:extLst>
          </p:nvPr>
        </p:nvGraphicFramePr>
        <p:xfrm>
          <a:off x="0" y="952370"/>
          <a:ext cx="8186908" cy="4508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832093" y="1097594"/>
            <a:ext cx="2539782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Objetivo: </a:t>
            </a:r>
            <a:r>
              <a:rPr lang="es-CO" dirty="0" smtClean="0"/>
              <a:t>Profundizar en la reflexión de aspectos específicos del Modelo Pedagógico </a:t>
            </a:r>
          </a:p>
          <a:p>
            <a:endParaRPr lang="es-CO" dirty="0"/>
          </a:p>
          <a:p>
            <a:r>
              <a:rPr lang="es-CO" b="1" dirty="0" smtClean="0"/>
              <a:t>Metodología</a:t>
            </a:r>
            <a:r>
              <a:rPr lang="es-CO" dirty="0" smtClean="0"/>
              <a:t>: Seminario coordinado por profesores de la Universidad, 6 sesiones </a:t>
            </a:r>
          </a:p>
          <a:p>
            <a:endParaRPr lang="es-CO" dirty="0" smtClean="0"/>
          </a:p>
          <a:p>
            <a:r>
              <a:rPr lang="es-CO" b="1" dirty="0"/>
              <a:t>Lugar: </a:t>
            </a:r>
            <a:r>
              <a:rPr lang="es-CO" dirty="0" smtClean="0"/>
              <a:t>Por confirmar</a:t>
            </a:r>
            <a:endParaRPr lang="es-CO" dirty="0"/>
          </a:p>
          <a:p>
            <a:endParaRPr lang="es-CO" dirty="0"/>
          </a:p>
          <a:p>
            <a:r>
              <a:rPr lang="es-CO" b="1" dirty="0"/>
              <a:t>Horarios: </a:t>
            </a:r>
            <a:r>
              <a:rPr lang="es-CO" dirty="0"/>
              <a:t>lunes de 3 a </a:t>
            </a:r>
            <a:r>
              <a:rPr lang="es-CO" dirty="0" smtClean="0"/>
              <a:t>6pm</a:t>
            </a:r>
          </a:p>
          <a:p>
            <a:endParaRPr lang="es-CO" dirty="0"/>
          </a:p>
          <a:p>
            <a:r>
              <a:rPr lang="es-CO" b="1" dirty="0" smtClean="0"/>
              <a:t>Inicio: </a:t>
            </a:r>
            <a:r>
              <a:rPr lang="es-CO" dirty="0" smtClean="0"/>
              <a:t>próximo lunes </a:t>
            </a:r>
            <a:r>
              <a:rPr lang="es-CO" dirty="0" smtClean="0"/>
              <a:t>15 </a:t>
            </a:r>
            <a:r>
              <a:rPr lang="es-CO" dirty="0" smtClean="0"/>
              <a:t>de septimebre</a:t>
            </a:r>
            <a:endParaRPr lang="es-CO" dirty="0"/>
          </a:p>
          <a:p>
            <a:endParaRPr lang="es-CO" i="1" dirty="0"/>
          </a:p>
          <a:p>
            <a:endParaRPr lang="es-CO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71577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/>
              <a:t>1. Formación para la ciudadanía:</a:t>
            </a:r>
            <a:r>
              <a:rPr lang="en-US" dirty="0"/>
              <a:t/>
            </a:r>
            <a:br>
              <a:rPr lang="en-US" dirty="0"/>
            </a:b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215"/>
            <a:ext cx="8229600" cy="45353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dirty="0"/>
              <a:t>grupo de estudio propone repensar el compromiso de la educación superior como un servicio público, que tiene que contribuir a la construcción de prácticas democráticas basadas en el debate de argumentos y la comprensión y regulación racional de la convivencia. 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Las </a:t>
            </a:r>
            <a:r>
              <a:rPr lang="es-ES" dirty="0"/>
              <a:t>lecturas propuestas buscan </a:t>
            </a:r>
            <a:r>
              <a:rPr lang="es-ES" dirty="0" smtClean="0"/>
              <a:t>profundizar sobre el </a:t>
            </a:r>
            <a:r>
              <a:rPr lang="es-ES" dirty="0"/>
              <a:t>lugar que ocupan las artes y las humanidades en la formación de ciudadanos capaces de comprometerse con el ejercicio ciudadano de la </a:t>
            </a:r>
            <a:r>
              <a:rPr lang="es-ES" dirty="0" smtClean="0"/>
              <a:t>democracia.</a:t>
            </a:r>
          </a:p>
          <a:p>
            <a:pPr marL="0" indent="0">
              <a:buNone/>
            </a:pPr>
            <a:endParaRPr lang="es-ES" b="1" dirty="0" smtClean="0"/>
          </a:p>
          <a:p>
            <a:pPr marL="0" indent="0">
              <a:buNone/>
            </a:pPr>
            <a:r>
              <a:rPr lang="es-ES" b="1" dirty="0" smtClean="0"/>
              <a:t>Coordinadores</a:t>
            </a:r>
            <a:r>
              <a:rPr lang="es-ES" b="1" dirty="0"/>
              <a:t>: Carlos Eduardo Sanabria B y Félix Alberto Vargas 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56198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7398"/>
            <a:ext cx="8229600" cy="796950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2. </a:t>
            </a:r>
            <a:r>
              <a:rPr lang="es-ES" dirty="0"/>
              <a:t>El discurso de las competencias: 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886"/>
            <a:ext cx="8229600" cy="4535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Este grupo de estudio pretende invitar a profesores de diferentes disciplinas y profesiones a </a:t>
            </a:r>
            <a:r>
              <a:rPr lang="es-ES" dirty="0" smtClean="0"/>
              <a:t>profundizar sobre </a:t>
            </a:r>
            <a:r>
              <a:rPr lang="es-ES" dirty="0"/>
              <a:t>la noción de competencia en el marco educativo que propone la Universidad con respecto a su Modelo Pedagógico.</a:t>
            </a:r>
            <a:endParaRPr lang="en-US" dirty="0"/>
          </a:p>
          <a:p>
            <a:pPr marL="0" indent="0">
              <a:buNone/>
            </a:pPr>
            <a:endParaRPr lang="es-ES" b="1" dirty="0" smtClean="0"/>
          </a:p>
          <a:p>
            <a:pPr marL="0" indent="0">
              <a:buNone/>
            </a:pPr>
            <a:r>
              <a:rPr lang="es-ES" b="1" dirty="0"/>
              <a:t>Coordinador: Álvaro Forero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9807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5600" y="736775"/>
            <a:ext cx="8443515" cy="5130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sz="2400" dirty="0" smtClean="0"/>
          </a:p>
          <a:p>
            <a:pPr marL="0" indent="0">
              <a:buNone/>
            </a:pPr>
            <a:endParaRPr lang="es-ES" sz="2400" dirty="0" smtClean="0"/>
          </a:p>
          <a:p>
            <a:r>
              <a:rPr lang="es-ES" sz="2400" dirty="0">
                <a:solidFill>
                  <a:srgbClr val="17375E"/>
                </a:solidFill>
              </a:rPr>
              <a:t>Brindar a los profesores un </a:t>
            </a:r>
            <a:r>
              <a:rPr lang="es-ES" sz="2400" b="1" dirty="0">
                <a:solidFill>
                  <a:schemeClr val="tx2"/>
                </a:solidFill>
              </a:rPr>
              <a:t>espacio académico interdisciplinario para la discusión</a:t>
            </a:r>
            <a:r>
              <a:rPr lang="es-ES" sz="2400" b="1" dirty="0">
                <a:solidFill>
                  <a:srgbClr val="3366FF"/>
                </a:solidFill>
              </a:rPr>
              <a:t> </a:t>
            </a:r>
            <a:r>
              <a:rPr lang="es-ES" sz="2400" dirty="0">
                <a:solidFill>
                  <a:srgbClr val="17375E"/>
                </a:solidFill>
              </a:rPr>
              <a:t>de temas pedagógicos y didácticos que permitan mejorar las estrategias de enseñanza en el aula.</a:t>
            </a:r>
          </a:p>
          <a:p>
            <a:r>
              <a:rPr lang="es-ES" sz="2400" dirty="0">
                <a:solidFill>
                  <a:srgbClr val="17375E"/>
                </a:solidFill>
              </a:rPr>
              <a:t>Sentar las bases de una cultura de </a:t>
            </a:r>
            <a:r>
              <a:rPr lang="es-ES" sz="2400" b="1" dirty="0">
                <a:solidFill>
                  <a:srgbClr val="1F497D"/>
                </a:solidFill>
              </a:rPr>
              <a:t>trabajo </a:t>
            </a:r>
            <a:r>
              <a:rPr lang="es-ES" sz="2400" b="1" dirty="0" smtClean="0">
                <a:solidFill>
                  <a:srgbClr val="1F497D"/>
                </a:solidFill>
              </a:rPr>
              <a:t>colaborativo.</a:t>
            </a:r>
            <a:endParaRPr lang="es-ES" sz="2400" b="1" dirty="0">
              <a:solidFill>
                <a:srgbClr val="1F497D"/>
              </a:solidFill>
            </a:endParaRPr>
          </a:p>
          <a:p>
            <a:r>
              <a:rPr lang="es-ES" sz="2400" dirty="0" smtClean="0">
                <a:solidFill>
                  <a:srgbClr val="17375E"/>
                </a:solidFill>
              </a:rPr>
              <a:t>Profundizar en el </a:t>
            </a:r>
            <a:r>
              <a:rPr lang="es-ES" sz="2400" b="1" dirty="0" smtClean="0">
                <a:solidFill>
                  <a:srgbClr val="1F497D"/>
                </a:solidFill>
              </a:rPr>
              <a:t>conocimiento y comprensión del modelo pedagógico</a:t>
            </a:r>
            <a:r>
              <a:rPr lang="es-ES" sz="2400" b="1" dirty="0" smtClean="0">
                <a:solidFill>
                  <a:srgbClr val="3366FF"/>
                </a:solidFill>
              </a:rPr>
              <a:t> </a:t>
            </a:r>
            <a:r>
              <a:rPr lang="es-ES" sz="2400" dirty="0" smtClean="0">
                <a:solidFill>
                  <a:srgbClr val="17375E"/>
                </a:solidFill>
              </a:rPr>
              <a:t>y sus implicaciones para el trabajo de aula.</a:t>
            </a:r>
          </a:p>
          <a:p>
            <a:r>
              <a:rPr lang="es-ES" sz="2400" dirty="0" smtClean="0">
                <a:solidFill>
                  <a:srgbClr val="17375E"/>
                </a:solidFill>
              </a:rPr>
              <a:t>Promover el </a:t>
            </a:r>
            <a:r>
              <a:rPr lang="es-ES" sz="2400" b="1" dirty="0" smtClean="0">
                <a:solidFill>
                  <a:srgbClr val="1F497D"/>
                </a:solidFill>
              </a:rPr>
              <a:t>intercambio de experiencias </a:t>
            </a:r>
            <a:r>
              <a:rPr lang="es-ES" sz="2400" dirty="0" smtClean="0">
                <a:solidFill>
                  <a:srgbClr val="17375E"/>
                </a:solidFill>
              </a:rPr>
              <a:t>entre los profesores.</a:t>
            </a:r>
          </a:p>
          <a:p>
            <a:r>
              <a:rPr lang="es-ES" sz="2400" dirty="0" smtClean="0">
                <a:solidFill>
                  <a:srgbClr val="17375E"/>
                </a:solidFill>
              </a:rPr>
              <a:t>Avanzar en la </a:t>
            </a:r>
            <a:r>
              <a:rPr lang="es-ES" sz="2400" b="1" dirty="0" smtClean="0">
                <a:solidFill>
                  <a:srgbClr val="1F497D"/>
                </a:solidFill>
              </a:rPr>
              <a:t>identificación de prácticas efectivas </a:t>
            </a:r>
            <a:r>
              <a:rPr lang="es-ES" sz="2400" dirty="0" smtClean="0">
                <a:solidFill>
                  <a:srgbClr val="17375E"/>
                </a:solidFill>
              </a:rPr>
              <a:t>en el aula. </a:t>
            </a:r>
          </a:p>
          <a:p>
            <a:r>
              <a:rPr lang="es-ES" sz="2400" b="1" dirty="0" smtClean="0">
                <a:solidFill>
                  <a:srgbClr val="1F497D"/>
                </a:solidFill>
              </a:rPr>
              <a:t>Identificar los obstáculos presentes</a:t>
            </a:r>
            <a:r>
              <a:rPr lang="es-ES" sz="2400" b="1" dirty="0" smtClean="0">
                <a:solidFill>
                  <a:srgbClr val="3366FF"/>
                </a:solidFill>
              </a:rPr>
              <a:t> </a:t>
            </a:r>
            <a:r>
              <a:rPr lang="es-ES" sz="2400" dirty="0" smtClean="0">
                <a:solidFill>
                  <a:srgbClr val="17375E"/>
                </a:solidFill>
              </a:rPr>
              <a:t>para el desarrollo de la docencia.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6" name="Título 4"/>
          <p:cNvSpPr txBox="1">
            <a:spLocks/>
          </p:cNvSpPr>
          <p:nvPr/>
        </p:nvSpPr>
        <p:spPr>
          <a:xfrm>
            <a:off x="634969" y="348675"/>
            <a:ext cx="6307314" cy="939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446502" rtl="0" eaLnBrk="1" latinLnBrk="0" hangingPunct="1">
              <a:spcBef>
                <a:spcPct val="0"/>
              </a:spcBef>
              <a:buNone/>
              <a:defRPr sz="3906" b="1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es-ES" dirty="0" smtClean="0"/>
              <a:t>Objetivos seminario-taller 2014-1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5680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/>
              <a:t>3. </a:t>
            </a:r>
            <a:r>
              <a:rPr lang="es-ES" dirty="0"/>
              <a:t>Pensamiento </a:t>
            </a:r>
            <a:r>
              <a:rPr lang="es-ES" dirty="0" smtClean="0"/>
              <a:t>crítico:</a:t>
            </a:r>
            <a:r>
              <a:rPr lang="en-US" dirty="0"/>
              <a:t/>
            </a:r>
            <a:br>
              <a:rPr lang="en-US" dirty="0"/>
            </a:b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886"/>
            <a:ext cx="8229600" cy="4535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El objetivo del Taller sobre Pensamiento Crítico es estudiar y discutir la propuesta de uno de los representantes actuales más reconocidos del dicho movimiento: Harvey </a:t>
            </a:r>
            <a:r>
              <a:rPr lang="es-ES" dirty="0" err="1" smtClean="0"/>
              <a:t>Siegel</a:t>
            </a:r>
            <a:r>
              <a:rPr lang="es-ES" dirty="0" smtClean="0"/>
              <a:t>. Se leerá su libro seminal </a:t>
            </a:r>
            <a:r>
              <a:rPr lang="es-ES" i="1" dirty="0" err="1" smtClean="0"/>
              <a:t>Educating</a:t>
            </a:r>
            <a:r>
              <a:rPr lang="es-ES" i="1" dirty="0" smtClean="0"/>
              <a:t> </a:t>
            </a:r>
            <a:r>
              <a:rPr lang="es-ES" i="1" dirty="0" err="1"/>
              <a:t>Reason</a:t>
            </a:r>
            <a:r>
              <a:rPr lang="es-ES" i="1" dirty="0"/>
              <a:t>: </a:t>
            </a:r>
            <a:r>
              <a:rPr lang="es-ES" i="1" dirty="0" err="1"/>
              <a:t>Rationality</a:t>
            </a:r>
            <a:r>
              <a:rPr lang="es-ES" i="1" dirty="0"/>
              <a:t>, </a:t>
            </a:r>
            <a:r>
              <a:rPr lang="es-ES" i="1" dirty="0" err="1"/>
              <a:t>Critical</a:t>
            </a:r>
            <a:r>
              <a:rPr lang="es-ES" i="1" dirty="0"/>
              <a:t> </a:t>
            </a:r>
            <a:r>
              <a:rPr lang="es-ES" i="1" dirty="0" err="1"/>
              <a:t>Thinking</a:t>
            </a:r>
            <a:r>
              <a:rPr lang="es-ES" i="1" dirty="0"/>
              <a:t>, and </a:t>
            </a:r>
            <a:r>
              <a:rPr lang="es-ES" i="1" dirty="0" err="1"/>
              <a:t>Education</a:t>
            </a:r>
            <a:r>
              <a:rPr lang="es-ES" i="1" dirty="0"/>
              <a:t> (1988)</a:t>
            </a:r>
            <a:r>
              <a:rPr lang="es-ES" dirty="0"/>
              <a:t>.</a:t>
            </a:r>
            <a:endParaRPr lang="en-U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b="1" dirty="0" smtClean="0"/>
          </a:p>
          <a:p>
            <a:pPr marL="0" indent="0">
              <a:buNone/>
            </a:pPr>
            <a:r>
              <a:rPr lang="es-ES" b="1" dirty="0" smtClean="0"/>
              <a:t>Coordinadores</a:t>
            </a:r>
            <a:r>
              <a:rPr lang="es-ES" b="1" dirty="0"/>
              <a:t>: María Mercedes Durán y Nicolás </a:t>
            </a:r>
            <a:r>
              <a:rPr lang="es-ES" b="1" dirty="0" err="1" smtClean="0"/>
              <a:t>Vaughan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80627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9043"/>
            <a:ext cx="8229600" cy="79695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/>
              <a:t>4</a:t>
            </a:r>
            <a:r>
              <a:rPr lang="es-ES" dirty="0" smtClean="0"/>
              <a:t>. </a:t>
            </a:r>
            <a:r>
              <a:rPr lang="es-CO" dirty="0"/>
              <a:t>C</a:t>
            </a:r>
            <a:r>
              <a:rPr lang="es-CO" dirty="0" smtClean="0"/>
              <a:t>reatividad </a:t>
            </a:r>
            <a:r>
              <a:rPr lang="es-CO" dirty="0"/>
              <a:t>y </a:t>
            </a:r>
            <a:r>
              <a:rPr lang="es-CO" dirty="0" smtClean="0"/>
              <a:t>pedagogía</a:t>
            </a:r>
            <a:r>
              <a:rPr lang="es-ES" dirty="0" smtClean="0"/>
              <a:t>:</a:t>
            </a:r>
            <a:r>
              <a:rPr lang="en-US" dirty="0"/>
              <a:t/>
            </a:r>
            <a:br>
              <a:rPr lang="en-US" dirty="0"/>
            </a:b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886"/>
            <a:ext cx="8229600" cy="45353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O" sz="2400" dirty="0" smtClean="0"/>
              <a:t>Recientemente </a:t>
            </a:r>
            <a:r>
              <a:rPr lang="es-CO" sz="2400" dirty="0"/>
              <a:t>ha florecido en la Universidad la preocupación por la creatividad, pero no ha sido objeto de discusión académica interdisciplinar. </a:t>
            </a:r>
            <a:endParaRPr lang="es-CO" sz="2400" dirty="0" smtClean="0"/>
          </a:p>
          <a:p>
            <a:pPr marL="0" indent="0">
              <a:buNone/>
            </a:pPr>
            <a:r>
              <a:rPr lang="es-CO" sz="2400" dirty="0" smtClean="0"/>
              <a:t>Un primer acercamiento </a:t>
            </a:r>
            <a:r>
              <a:rPr lang="es-CO" sz="2400" dirty="0"/>
              <a:t>es conocer algunas de las aproximaciones más recientes al problema de la creatividad humana y ensamblarla como parte del acontecer pedagógico de nuestra tarea como docentes</a:t>
            </a:r>
            <a:r>
              <a:rPr lang="es-CO" sz="2400" dirty="0" smtClean="0"/>
              <a:t>.</a:t>
            </a:r>
          </a:p>
          <a:p>
            <a:pPr marL="0" indent="0">
              <a:buNone/>
            </a:pPr>
            <a:endParaRPr lang="es-ES" sz="2400" b="1" dirty="0" smtClean="0"/>
          </a:p>
          <a:p>
            <a:pPr marL="0" indent="0">
              <a:buNone/>
            </a:pPr>
            <a:r>
              <a:rPr lang="es-ES" sz="2400" b="1" dirty="0" smtClean="0"/>
              <a:t>Coordinadores</a:t>
            </a:r>
            <a:r>
              <a:rPr lang="es-ES" sz="2400" b="1" dirty="0"/>
              <a:t>: </a:t>
            </a:r>
            <a:r>
              <a:rPr lang="es-CO" sz="2400" b="1" dirty="0"/>
              <a:t>Pastora Correa </a:t>
            </a:r>
            <a:r>
              <a:rPr lang="es-CO" sz="2400" b="1" dirty="0" smtClean="0"/>
              <a:t>y </a:t>
            </a:r>
            <a:r>
              <a:rPr lang="es-CO" sz="2400" b="1" dirty="0"/>
              <a:t>Álvaro </a:t>
            </a:r>
            <a:r>
              <a:rPr lang="es-CO" sz="2400" b="1" dirty="0" smtClean="0"/>
              <a:t>Corral</a:t>
            </a:r>
            <a:endParaRPr lang="en-US" sz="2400" dirty="0"/>
          </a:p>
          <a:p>
            <a:pPr marL="0" indent="0">
              <a:buNone/>
            </a:pP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3895477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/>
              <a:t>Estrategias para el mejoramiento de </a:t>
            </a:r>
            <a:r>
              <a:rPr lang="es-CO" dirty="0" smtClean="0"/>
              <a:t>la práctica docente</a:t>
            </a:r>
            <a:endParaRPr lang="es-ES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607887"/>
              </p:ext>
            </p:extLst>
          </p:nvPr>
        </p:nvGraphicFramePr>
        <p:xfrm>
          <a:off x="457200" y="1600204"/>
          <a:ext cx="8229600" cy="420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742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26"/>
            <a:ext cx="8229600" cy="796950"/>
          </a:xfrm>
        </p:spPr>
        <p:txBody>
          <a:bodyPr/>
          <a:lstStyle/>
          <a:p>
            <a:r>
              <a:rPr lang="es-CO" dirty="0" smtClean="0"/>
              <a:t>Investigación pedagógica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081" y="708028"/>
            <a:ext cx="8833518" cy="4912824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s-ES_tradnl" sz="2400" b="1" dirty="0"/>
              <a:t>¿Qué está ocurriendo?</a:t>
            </a:r>
            <a:endParaRPr lang="en-US" sz="2400" b="1" dirty="0"/>
          </a:p>
          <a:p>
            <a:pPr marL="173640" lvl="1" indent="0">
              <a:buNone/>
            </a:pPr>
            <a:r>
              <a:rPr lang="es-ES_tradnl" sz="1800" dirty="0" smtClean="0"/>
              <a:t>	Describir </a:t>
            </a:r>
            <a:r>
              <a:rPr lang="es-ES_tradnl" sz="1800" dirty="0"/>
              <a:t>algún aspecto de la educación</a:t>
            </a:r>
            <a:endParaRPr lang="en-US" sz="1800" dirty="0"/>
          </a:p>
          <a:p>
            <a:pPr marL="959668" lvl="4" indent="0">
              <a:buNone/>
            </a:pPr>
            <a:r>
              <a:rPr lang="es-ES_tradnl" sz="1800" dirty="0"/>
              <a:t>Relaciones entre tipos de enseñanza o prácticas pedagógicas con el desempeño</a:t>
            </a:r>
            <a:endParaRPr lang="en-US" sz="1800" dirty="0"/>
          </a:p>
          <a:p>
            <a:pPr marL="959668" lvl="4" indent="0">
              <a:buNone/>
            </a:pPr>
            <a:r>
              <a:rPr lang="es-ES_tradnl" sz="1800" dirty="0" smtClean="0"/>
              <a:t>¿Cómo </a:t>
            </a:r>
            <a:r>
              <a:rPr lang="es-ES_tradnl" sz="1800" dirty="0"/>
              <a:t>se desarrolla el pensamiento crítico en distintas </a:t>
            </a:r>
            <a:r>
              <a:rPr lang="es-ES_tradnl" sz="1800" dirty="0" smtClean="0"/>
              <a:t>asignaturas?</a:t>
            </a:r>
            <a:endParaRPr lang="en-US" sz="1800" dirty="0"/>
          </a:p>
          <a:p>
            <a:pPr marL="959668" lvl="4" indent="0">
              <a:buNone/>
            </a:pPr>
            <a:r>
              <a:rPr lang="es-ES_tradnl" sz="1800" b="1" dirty="0" smtClean="0"/>
              <a:t>Métodos:</a:t>
            </a:r>
            <a:r>
              <a:rPr lang="es-ES_tradnl" sz="1800" dirty="0" smtClean="0"/>
              <a:t> estadísticas descriptivas, correlaciones, métodos cualitativos (observación, estudios de caso, etnografía, entrevistas)…</a:t>
            </a:r>
            <a:endParaRPr lang="en-US" sz="1800" dirty="0" smtClean="0"/>
          </a:p>
          <a:p>
            <a:pPr marL="1393401" lvl="3" indent="-514350">
              <a:buFont typeface="+mj-lt"/>
              <a:buAutoNum type="arabicPeriod"/>
            </a:pPr>
            <a:endParaRPr lang="en-US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s-ES_tradnl" sz="2400" b="1" dirty="0" smtClean="0"/>
              <a:t>¿</a:t>
            </a:r>
            <a:r>
              <a:rPr lang="es-ES_tradnl" sz="2400" b="1" dirty="0"/>
              <a:t>Hay un efecto sistemático? ¿Por qué ocurre o cómo ocurre</a:t>
            </a:r>
            <a:r>
              <a:rPr lang="es-ES_tradnl" sz="2400" b="1" dirty="0" smtClean="0"/>
              <a:t>?</a:t>
            </a:r>
            <a:endParaRPr lang="en-US" sz="2400" b="1" dirty="0"/>
          </a:p>
          <a:p>
            <a:pPr marL="630840" lvl="1" indent="0">
              <a:buNone/>
            </a:pPr>
            <a:r>
              <a:rPr lang="es-ES_tradnl" sz="1800" dirty="0"/>
              <a:t>Foco en causa-efecto y los mecanismos causales</a:t>
            </a:r>
            <a:endParaRPr lang="en-US" sz="1800" dirty="0"/>
          </a:p>
          <a:p>
            <a:pPr marL="976568" lvl="2" indent="0">
              <a:buNone/>
            </a:pPr>
            <a:r>
              <a:rPr lang="es-ES_tradnl" sz="1800" dirty="0" smtClean="0"/>
              <a:t>¿</a:t>
            </a:r>
            <a:r>
              <a:rPr lang="es-ES_tradnl" sz="1800" dirty="0"/>
              <a:t>Cuáles son los efectos de grabar mis clases y que los estudiantes las puedan repetir</a:t>
            </a:r>
            <a:r>
              <a:rPr lang="es-ES_tradnl" sz="1800" dirty="0" smtClean="0"/>
              <a:t>? ¿Por qué se genera ese efecto? ¿Cómo?</a:t>
            </a:r>
            <a:endParaRPr lang="en-US" sz="1800" dirty="0"/>
          </a:p>
          <a:p>
            <a:pPr marL="976568" lvl="2" indent="0">
              <a:buNone/>
            </a:pPr>
            <a:r>
              <a:rPr lang="es-ES_tradnl" sz="1800" dirty="0"/>
              <a:t>¿Cuáles son los efectos de pasarme de un programa totalmente presencial a un programa </a:t>
            </a:r>
            <a:r>
              <a:rPr lang="es-ES_tradnl" sz="1800" dirty="0" err="1"/>
              <a:t>blended</a:t>
            </a:r>
            <a:r>
              <a:rPr lang="es-ES_tradnl" sz="1800" dirty="0" smtClean="0"/>
              <a:t>? </a:t>
            </a:r>
            <a:r>
              <a:rPr lang="es-ES_tradnl" sz="1800" dirty="0"/>
              <a:t>¿Por qué se genera ese efecto? ¿Cómo</a:t>
            </a:r>
            <a:r>
              <a:rPr lang="es-ES_tradnl" sz="1800" dirty="0" smtClean="0"/>
              <a:t>?</a:t>
            </a:r>
            <a:endParaRPr lang="en-US" sz="1800" dirty="0"/>
          </a:p>
          <a:p>
            <a:pPr marL="976568" lvl="2" indent="0">
              <a:buNone/>
            </a:pPr>
            <a:r>
              <a:rPr lang="es-ES_tradnl" sz="1800" b="1" dirty="0" smtClean="0"/>
              <a:t>Métodos</a:t>
            </a:r>
            <a:r>
              <a:rPr lang="es-ES_tradnl" sz="1800" dirty="0"/>
              <a:t>: </a:t>
            </a:r>
            <a:r>
              <a:rPr lang="es-ES_tradnl" sz="1800" dirty="0" err="1"/>
              <a:t>experimiento</a:t>
            </a:r>
            <a:r>
              <a:rPr lang="es-ES_tradnl" sz="1800" dirty="0"/>
              <a:t> aleatorio (grupo de control, aleatoriedad), cuasi-experimentos (grupo de control, pre-test</a:t>
            </a:r>
            <a:r>
              <a:rPr lang="es-ES_tradnl" sz="1800" dirty="0" smtClean="0"/>
              <a:t>), etnografías, observaciones…</a:t>
            </a:r>
            <a:endParaRPr lang="en-US" sz="1800" dirty="0"/>
          </a:p>
          <a:p>
            <a:pPr marL="0" indent="0">
              <a:buNone/>
            </a:pPr>
            <a:r>
              <a:rPr lang="es-ES_tradnl" sz="1800" dirty="0"/>
              <a:t> </a:t>
            </a:r>
            <a:endParaRPr lang="en-US" sz="1800" dirty="0"/>
          </a:p>
          <a:p>
            <a:endParaRPr lang="es-CO" sz="1800" dirty="0"/>
          </a:p>
        </p:txBody>
      </p:sp>
    </p:spTree>
    <p:extLst>
      <p:ext uri="{BB962C8B-B14F-4D97-AF65-F5344CB8AC3E}">
        <p14:creationId xmlns:p14="http://schemas.microsoft.com/office/powerpoint/2010/main" val="1077691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5724"/>
            <a:ext cx="8229600" cy="4205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O" sz="3200" dirty="0" smtClean="0"/>
              <a:t>Las propuestas de investigación pueden Concursar dentro de la Convocatoria de Investigación actualmente abierta en la Universidad, bien sea a través de GRIN existentes o si es necesario mediante la Vicerrectoría Académica.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2825841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3050"/>
            <a:ext cx="8229600" cy="796950"/>
          </a:xfrm>
        </p:spPr>
        <p:txBody>
          <a:bodyPr/>
          <a:lstStyle/>
          <a:p>
            <a:r>
              <a:rPr lang="es-CO" dirty="0" smtClean="0"/>
              <a:t>Gracias.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49246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5600" y="1380846"/>
            <a:ext cx="8443515" cy="4523715"/>
          </a:xfrm>
        </p:spPr>
        <p:txBody>
          <a:bodyPr>
            <a:normAutofit lnSpcReduction="10000"/>
          </a:bodyPr>
          <a:lstStyle/>
          <a:p>
            <a:r>
              <a:rPr lang="es-ES" sz="2400" dirty="0" smtClean="0"/>
              <a:t>Cumplimiento de agenda</a:t>
            </a:r>
          </a:p>
          <a:p>
            <a:r>
              <a:rPr lang="es-ES" sz="2400" dirty="0" smtClean="0"/>
              <a:t>Participación: porcentaje promedio de asistencia a sesiones de 60%</a:t>
            </a:r>
          </a:p>
          <a:p>
            <a:r>
              <a:rPr lang="es-ES" sz="2400" dirty="0"/>
              <a:t>A</a:t>
            </a:r>
            <a:r>
              <a:rPr lang="es-ES" sz="2400" dirty="0" smtClean="0"/>
              <a:t>sistencia sostenida de aproximadamente 80 profesores</a:t>
            </a:r>
          </a:p>
          <a:p>
            <a:r>
              <a:rPr lang="es-ES" sz="2400" dirty="0" smtClean="0"/>
              <a:t>Actas dan fe de conclusiones conjuntas (trabajo interdisciplinario colaborativo)</a:t>
            </a:r>
          </a:p>
          <a:p>
            <a:r>
              <a:rPr lang="es-ES" sz="2400" dirty="0" smtClean="0"/>
              <a:t>Mejor comprensión del contenido del MP y su alcance “en el contexto de la TADEO” </a:t>
            </a:r>
          </a:p>
          <a:p>
            <a:r>
              <a:rPr lang="es-ES" sz="2400" dirty="0"/>
              <a:t>I</a:t>
            </a:r>
            <a:r>
              <a:rPr lang="es-ES" sz="2400" dirty="0" smtClean="0"/>
              <a:t>dentificación de oportunidades, obstáculos y posibles cursos de acción</a:t>
            </a:r>
          </a:p>
          <a:p>
            <a:r>
              <a:rPr lang="es-ES" sz="2400" dirty="0" smtClean="0"/>
              <a:t>Distintas aproximaciones</a:t>
            </a:r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pPr marL="0" indent="0">
              <a:buNone/>
            </a:pPr>
            <a:endParaRPr lang="es-ES" sz="2400" dirty="0" smtClean="0">
              <a:solidFill>
                <a:srgbClr val="17375E"/>
              </a:solidFill>
            </a:endParaRPr>
          </a:p>
          <a:p>
            <a:endParaRPr lang="es-ES" sz="2400" dirty="0" smtClean="0">
              <a:solidFill>
                <a:srgbClr val="17375E"/>
              </a:solidFill>
            </a:endParaRP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</p:txBody>
      </p:sp>
      <p:sp>
        <p:nvSpPr>
          <p:cNvPr id="6" name="Título 4"/>
          <p:cNvSpPr txBox="1">
            <a:spLocks/>
          </p:cNvSpPr>
          <p:nvPr/>
        </p:nvSpPr>
        <p:spPr>
          <a:xfrm>
            <a:off x="505517" y="348676"/>
            <a:ext cx="6436765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46502" rtl="0" eaLnBrk="1" latinLnBrk="0" hangingPunct="1">
              <a:spcBef>
                <a:spcPct val="0"/>
              </a:spcBef>
              <a:buNone/>
              <a:defRPr sz="3906" b="1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es-ES" dirty="0" smtClean="0"/>
              <a:t>Balance positivo, en general…..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1284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CO" sz="2800" dirty="0" smtClean="0"/>
              <a:t>Se identificaron el siguiente tipo de demandas:</a:t>
            </a:r>
            <a:endParaRPr lang="es-CO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4690"/>
            <a:ext cx="7974061" cy="3980577"/>
          </a:xfrm>
        </p:spPr>
        <p:txBody>
          <a:bodyPr>
            <a:noAutofit/>
          </a:bodyPr>
          <a:lstStyle/>
          <a:p>
            <a:r>
              <a:rPr lang="es-CO" sz="2800" b="1" dirty="0" smtClean="0">
                <a:solidFill>
                  <a:srgbClr val="10253F"/>
                </a:solidFill>
              </a:rPr>
              <a:t>En la Tadeo se investiga sobre pedagogía</a:t>
            </a:r>
          </a:p>
          <a:p>
            <a:r>
              <a:rPr lang="es-CO" sz="2800" b="1" dirty="0">
                <a:solidFill>
                  <a:srgbClr val="10253F"/>
                </a:solidFill>
              </a:rPr>
              <a:t>En la Tadeo hay </a:t>
            </a:r>
            <a:r>
              <a:rPr lang="es-CO" sz="2800" b="1" dirty="0" smtClean="0">
                <a:solidFill>
                  <a:srgbClr val="10253F"/>
                </a:solidFill>
              </a:rPr>
              <a:t>una conversación pedagógica</a:t>
            </a:r>
            <a:endParaRPr lang="es-CO" sz="2800" dirty="0" smtClean="0"/>
          </a:p>
          <a:p>
            <a:pPr marL="802930" lvl="1" indent="-457200"/>
            <a:r>
              <a:rPr lang="es-CO" sz="2400" dirty="0" smtClean="0"/>
              <a:t>Grupos de estudio </a:t>
            </a:r>
          </a:p>
          <a:p>
            <a:pPr marL="457200" indent="-457200"/>
            <a:r>
              <a:rPr lang="es-CO" sz="2800" b="1" dirty="0" smtClean="0">
                <a:solidFill>
                  <a:srgbClr val="10253F"/>
                </a:solidFill>
              </a:rPr>
              <a:t>En la Tadeo se comparte en torno a la pedagogía</a:t>
            </a:r>
            <a:endParaRPr lang="es-CO" sz="2800" dirty="0"/>
          </a:p>
          <a:p>
            <a:pPr marL="802930" lvl="1" indent="-457200"/>
            <a:r>
              <a:rPr lang="es-CO" sz="2400" dirty="0" smtClean="0"/>
              <a:t>Espacios para compartir prácticas pedagógicas </a:t>
            </a:r>
          </a:p>
          <a:p>
            <a:pPr marL="457200" indent="-457200"/>
            <a:r>
              <a:rPr lang="es-CO" sz="2800" b="1" dirty="0" smtClean="0">
                <a:solidFill>
                  <a:schemeClr val="tx2">
                    <a:lumMod val="50000"/>
                  </a:schemeClr>
                </a:solidFill>
              </a:rPr>
              <a:t>En la Tadeo </a:t>
            </a:r>
            <a:r>
              <a:rPr lang="es-CO" sz="2800" b="1" smtClean="0">
                <a:solidFill>
                  <a:schemeClr val="tx2">
                    <a:lumMod val="50000"/>
                  </a:schemeClr>
                </a:solidFill>
              </a:rPr>
              <a:t>se forma </a:t>
            </a:r>
            <a:r>
              <a:rPr lang="es-CO" sz="2800" b="1" dirty="0" smtClean="0">
                <a:solidFill>
                  <a:schemeClr val="tx2">
                    <a:lumMod val="50000"/>
                  </a:schemeClr>
                </a:solidFill>
              </a:rPr>
              <a:t>en pedagogía</a:t>
            </a:r>
            <a:r>
              <a:rPr lang="es-CO" sz="2800" dirty="0" smtClean="0"/>
              <a:t>:</a:t>
            </a:r>
          </a:p>
          <a:p>
            <a:pPr marL="802930" lvl="1" indent="-457200"/>
            <a:r>
              <a:rPr lang="es-CO" sz="2400" dirty="0" smtClean="0"/>
              <a:t> Talleres</a:t>
            </a:r>
          </a:p>
          <a:p>
            <a:pPr marL="457200" indent="-457200">
              <a:buFont typeface="+mj-lt"/>
              <a:buAutoNum type="arabicPeriod"/>
            </a:pPr>
            <a:endParaRPr lang="es-CO" sz="2800" dirty="0" smtClean="0"/>
          </a:p>
          <a:p>
            <a:pPr lvl="2"/>
            <a:endParaRPr lang="es-CO" sz="2000" dirty="0"/>
          </a:p>
          <a:p>
            <a:endParaRPr lang="es-CO" sz="2800" dirty="0" smtClean="0"/>
          </a:p>
        </p:txBody>
      </p:sp>
    </p:spTree>
    <p:extLst>
      <p:ext uri="{BB962C8B-B14F-4D97-AF65-F5344CB8AC3E}">
        <p14:creationId xmlns:p14="http://schemas.microsoft.com/office/powerpoint/2010/main" val="2077723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954" y="16421"/>
            <a:ext cx="8533967" cy="954853"/>
          </a:xfrm>
        </p:spPr>
        <p:txBody>
          <a:bodyPr>
            <a:noAutofit/>
          </a:bodyPr>
          <a:lstStyle/>
          <a:p>
            <a:pPr algn="l"/>
            <a:r>
              <a:rPr lang="es-CO" sz="1100" dirty="0" smtClean="0"/>
              <a:t>Desde la vicerrectoría académica estamos comprometidos con el apoyo de la práctica docente y para ello queremos conocer sus preferencias respecto a la continuación de este espacio y sus necesidades de capacitación. Aquí encuentra una tabla con espacio para que consigne sus temas de interés en las filas y las opciones de formato en las columnas. Por favor indíquenos sus preferencias. </a:t>
            </a:r>
            <a:endParaRPr lang="es-CO" sz="1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371408"/>
              </p:ext>
            </p:extLst>
          </p:nvPr>
        </p:nvGraphicFramePr>
        <p:xfrm>
          <a:off x="143075" y="824948"/>
          <a:ext cx="8538846" cy="360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3432"/>
                <a:gridCol w="1102569"/>
                <a:gridCol w="1277060"/>
                <a:gridCol w="928078"/>
                <a:gridCol w="1102569"/>
                <a:gridCol w="1102569"/>
                <a:gridCol w="1102569"/>
              </a:tblGrid>
              <a:tr h="370840">
                <a:tc>
                  <a:txBody>
                    <a:bodyPr/>
                    <a:lstStyle/>
                    <a:p>
                      <a:endParaRPr lang="es-CO" sz="105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s-CO" sz="1050" dirty="0" smtClean="0"/>
                        <a:t>Metodologías o formatos</a:t>
                      </a:r>
                      <a:endParaRPr lang="es-CO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852298">
                <a:tc>
                  <a:txBody>
                    <a:bodyPr/>
                    <a:lstStyle/>
                    <a:p>
                      <a:pPr algn="ctr"/>
                      <a:r>
                        <a:rPr lang="es-CO" sz="2000" b="1" dirty="0" smtClean="0"/>
                        <a:t>Temas</a:t>
                      </a:r>
                      <a:endParaRPr lang="es-C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Taller o capacitación con expertos en grupos disciplinarios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50" dirty="0" smtClean="0"/>
                        <a:t>Taller o capacitación con expertos en grupos interdisciplinarios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50" dirty="0" smtClean="0"/>
                        <a:t>Espacio para compartir prácticas</a:t>
                      </a:r>
                      <a:r>
                        <a:rPr lang="es-CO" sz="1050" baseline="0" dirty="0" smtClean="0"/>
                        <a:t> de profesores tadeístas</a:t>
                      </a:r>
                      <a:endParaRPr lang="es-CO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Grupos de estudio y</a:t>
                      </a:r>
                      <a:r>
                        <a:rPr lang="es-CO" sz="1050" baseline="0" dirty="0" smtClean="0"/>
                        <a:t> discusión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Grupos de investigación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Otro</a:t>
                      </a:r>
                      <a:r>
                        <a:rPr lang="es-CO" sz="1050" baseline="0" dirty="0" smtClean="0"/>
                        <a:t> ¿Cuál?</a:t>
                      </a:r>
                      <a:endParaRPr lang="es-CO" sz="105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1. Estrategias</a:t>
                      </a:r>
                      <a:r>
                        <a:rPr lang="es-CO" sz="1050" baseline="0" dirty="0" smtClean="0"/>
                        <a:t> pedagógicas y didáctica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2. Evaluación para</a:t>
                      </a:r>
                      <a:r>
                        <a:rPr lang="es-CO" sz="1050" baseline="0" dirty="0" smtClean="0"/>
                        <a:t> el aprendizaje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3. Enseñanza por competencias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465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50" dirty="0" smtClean="0"/>
                        <a:t>4. Fomento</a:t>
                      </a:r>
                      <a:r>
                        <a:rPr lang="es-CO" sz="1050" baseline="0" dirty="0" smtClean="0"/>
                        <a:t> de la lectoescritura</a:t>
                      </a:r>
                      <a:endParaRPr lang="es-CO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sz="1050" dirty="0" smtClean="0"/>
                        <a:t>5. Fomento del pensamiento crítico</a:t>
                      </a:r>
                      <a:endParaRPr lang="es-CO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sz="1100" dirty="0" smtClean="0"/>
                        <a:t>6. Otro</a:t>
                      </a:r>
                      <a:r>
                        <a:rPr lang="es-CO" sz="1100" baseline="0" dirty="0" smtClean="0"/>
                        <a:t> ¿cuál?</a:t>
                      </a:r>
                      <a:endParaRPr lang="es-CO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/>
                        <a:t>O</a:t>
                      </a:r>
                      <a:endParaRPr lang="es-CO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138444"/>
              </p:ext>
            </p:extLst>
          </p:nvPr>
        </p:nvGraphicFramePr>
        <p:xfrm>
          <a:off x="4752740" y="4688926"/>
          <a:ext cx="1978260" cy="1234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042"/>
                <a:gridCol w="312218"/>
              </a:tblGrid>
              <a:tr h="215591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Facultad: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900"/>
                    </a:p>
                  </a:txBody>
                  <a:tcPr/>
                </a:tc>
              </a:tr>
              <a:tr h="283992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C.Natuales</a:t>
                      </a:r>
                      <a:r>
                        <a:rPr lang="es-CO" sz="900" baseline="0" dirty="0" smtClean="0"/>
                        <a:t> e ingeniería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264487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C. Económico-administrativas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215591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Artes y diseño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215591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C.Sociales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769776"/>
              </p:ext>
            </p:extLst>
          </p:nvPr>
        </p:nvGraphicFramePr>
        <p:xfrm>
          <a:off x="2320836" y="4688925"/>
          <a:ext cx="2200364" cy="1195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5564"/>
                <a:gridCol w="304800"/>
              </a:tblGrid>
              <a:tr h="193374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Dedicación </a:t>
                      </a:r>
                      <a:r>
                        <a:rPr lang="es-CO" sz="900" b="1" dirty="0" smtClean="0"/>
                        <a:t>mensual</a:t>
                      </a:r>
                      <a:r>
                        <a:rPr lang="es-CO" sz="900" b="1" baseline="0" dirty="0" smtClean="0"/>
                        <a:t> </a:t>
                      </a:r>
                      <a:r>
                        <a:rPr lang="es-CO" sz="900" b="1" dirty="0" smtClean="0"/>
                        <a:t>deseada:</a:t>
                      </a:r>
                      <a:endParaRPr lang="es-CO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900" dirty="0"/>
                    </a:p>
                  </a:txBody>
                  <a:tcPr/>
                </a:tc>
              </a:tr>
              <a:tr h="254726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Menos</a:t>
                      </a:r>
                      <a:r>
                        <a:rPr lang="es-CO" sz="900" baseline="0" dirty="0" smtClean="0"/>
                        <a:t> de 2 horas 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254726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Entre 2 y 4 horas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193374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Entre 4 y 8 horas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193374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Más de 8 horas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43496" y="6286500"/>
            <a:ext cx="5624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Nombre:___________________________</a:t>
            </a:r>
            <a:endParaRPr lang="es-CO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12649"/>
              </p:ext>
            </p:extLst>
          </p:nvPr>
        </p:nvGraphicFramePr>
        <p:xfrm>
          <a:off x="147954" y="4688925"/>
          <a:ext cx="1998346" cy="120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1513"/>
                <a:gridCol w="316833"/>
              </a:tblGrid>
              <a:tr h="289536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Frecuencia </a:t>
                      </a:r>
                      <a:r>
                        <a:rPr lang="es-CO" sz="900" baseline="0" dirty="0" smtClean="0"/>
                        <a:t>de sesiones:</a:t>
                      </a:r>
                      <a:endParaRPr lang="es-CO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sz="900" dirty="0"/>
                    </a:p>
                  </a:txBody>
                  <a:tcPr/>
                </a:tc>
              </a:tr>
              <a:tr h="180960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Semanal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180960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Quincenal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180960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Mensual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  <a:tr h="180960"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Semestral</a:t>
                      </a:r>
                      <a:endParaRPr lang="es-C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900" dirty="0" smtClean="0"/>
                        <a:t>O</a:t>
                      </a:r>
                      <a:endParaRPr lang="es-CO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428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50"/>
          </a:xfrm>
        </p:spPr>
        <p:txBody>
          <a:bodyPr>
            <a:noAutofit/>
          </a:bodyPr>
          <a:lstStyle/>
          <a:p>
            <a:pPr algn="l"/>
            <a:r>
              <a:rPr lang="es-CO" sz="2400" dirty="0" smtClean="0"/>
              <a:t>El tema de mayor preferencia es estrategias pedagógicas y didáctica</a:t>
            </a:r>
            <a:endParaRPr lang="es-CO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766513"/>
              </p:ext>
            </p:extLst>
          </p:nvPr>
        </p:nvGraphicFramePr>
        <p:xfrm>
          <a:off x="0" y="796950"/>
          <a:ext cx="9144000" cy="5216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8461" y="4860772"/>
            <a:ext cx="36842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 smtClean="0"/>
              <a:t>Estrategias pedagógicas y didáctica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9670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74"/>
            <a:ext cx="9144000" cy="796950"/>
          </a:xfrm>
        </p:spPr>
        <p:txBody>
          <a:bodyPr>
            <a:noAutofit/>
          </a:bodyPr>
          <a:lstStyle/>
          <a:p>
            <a:pPr algn="l"/>
            <a:r>
              <a:rPr lang="es-CO" sz="2400" dirty="0" smtClean="0"/>
              <a:t>Los talleres de capacitación con expertos son el formato con mayor preferencia en todas las facultades</a:t>
            </a:r>
            <a:endParaRPr lang="es-CO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173473"/>
              </p:ext>
            </p:extLst>
          </p:nvPr>
        </p:nvGraphicFramePr>
        <p:xfrm>
          <a:off x="0" y="815624"/>
          <a:ext cx="9144000" cy="4989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6710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2213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es-CO" dirty="0"/>
              <a:t>Estrategias para el mejoramiento de </a:t>
            </a:r>
            <a:r>
              <a:rPr lang="es-CO" dirty="0" smtClean="0"/>
              <a:t>la práctica docente</a:t>
            </a:r>
            <a:endParaRPr lang="es-ES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090890"/>
              </p:ext>
            </p:extLst>
          </p:nvPr>
        </p:nvGraphicFramePr>
        <p:xfrm>
          <a:off x="457200" y="1600204"/>
          <a:ext cx="8229600" cy="420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7422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133" y="205412"/>
            <a:ext cx="8229600" cy="796950"/>
          </a:xfrm>
        </p:spPr>
        <p:txBody>
          <a:bodyPr>
            <a:noAutofit/>
          </a:bodyPr>
          <a:lstStyle/>
          <a:p>
            <a:pPr algn="l"/>
            <a:r>
              <a:rPr lang="es-ES" sz="3200" dirty="0" smtClean="0">
                <a:solidFill>
                  <a:srgbClr val="3366FF"/>
                </a:solidFill>
              </a:rPr>
              <a:t>Ciclo de talleres para apoyar la estructuración de sus cursos</a:t>
            </a:r>
            <a:endParaRPr lang="es-ES" sz="32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17534795"/>
              </p:ext>
            </p:extLst>
          </p:nvPr>
        </p:nvGraphicFramePr>
        <p:xfrm>
          <a:off x="0" y="1639695"/>
          <a:ext cx="4688732" cy="3106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63345" y="751484"/>
            <a:ext cx="4046388" cy="6740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Objetivo: </a:t>
            </a:r>
            <a:r>
              <a:rPr lang="es-CO" dirty="0" smtClean="0"/>
              <a:t>Como resultado del taller los participantes tendrán herramientas para el desarrollo de un curso específico</a:t>
            </a:r>
          </a:p>
          <a:p>
            <a:endParaRPr lang="es-CO" dirty="0"/>
          </a:p>
          <a:p>
            <a:r>
              <a:rPr lang="es-CO" b="1" dirty="0" smtClean="0"/>
              <a:t>Metodología: </a:t>
            </a:r>
            <a:r>
              <a:rPr lang="es-CO" dirty="0" smtClean="0"/>
              <a:t>taller con 4 sesiones, 3 de trabajo y una de retroalimentación</a:t>
            </a:r>
          </a:p>
          <a:p>
            <a:endParaRPr lang="es-CO" dirty="0"/>
          </a:p>
          <a:p>
            <a:r>
              <a:rPr lang="es-CO" b="1" dirty="0" smtClean="0"/>
              <a:t>Lugar: </a:t>
            </a:r>
            <a:r>
              <a:rPr lang="es-CO" dirty="0" smtClean="0"/>
              <a:t>Sala de videoconferencias, módulo 7, sexto piso.</a:t>
            </a:r>
          </a:p>
          <a:p>
            <a:endParaRPr lang="es-CO" dirty="0"/>
          </a:p>
          <a:p>
            <a:r>
              <a:rPr lang="es-CO" b="1" dirty="0" smtClean="0"/>
              <a:t>Cupo: </a:t>
            </a:r>
            <a:r>
              <a:rPr lang="es-CO" dirty="0" smtClean="0"/>
              <a:t>30 participantes por grupo</a:t>
            </a:r>
          </a:p>
          <a:p>
            <a:endParaRPr lang="es-CO" dirty="0"/>
          </a:p>
          <a:p>
            <a:r>
              <a:rPr lang="es-CO" b="1" dirty="0" smtClean="0"/>
              <a:t>Horarios: </a:t>
            </a:r>
            <a:r>
              <a:rPr lang="es-CO" dirty="0" smtClean="0"/>
              <a:t>lunes de 3 a 6pm, martes de 9am a 12pm. </a:t>
            </a:r>
          </a:p>
          <a:p>
            <a:endParaRPr lang="es-CO" i="1" dirty="0"/>
          </a:p>
          <a:p>
            <a:r>
              <a:rPr lang="es-CO" i="1" dirty="0" smtClean="0"/>
              <a:t>Los </a:t>
            </a:r>
            <a:r>
              <a:rPr lang="es-CO" i="1" dirty="0"/>
              <a:t>participantes trabajarán activamente sobre uno de los cursos que tienen programado dictar en 2015-1 y se espera que al finalizar el taller tengan gran parte de su sílabus desarrollado</a:t>
            </a:r>
            <a:r>
              <a:rPr lang="es-CO" i="1" dirty="0" smtClean="0"/>
              <a:t>.</a:t>
            </a:r>
          </a:p>
          <a:p>
            <a:endParaRPr lang="es-CO" i="1" dirty="0"/>
          </a:p>
          <a:p>
            <a:endParaRPr lang="es-CO" dirty="0" smtClean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27198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adeo acredi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Tadeo acreditada.thmx</Template>
  <TotalTime>20354</TotalTime>
  <Words>2207</Words>
  <Application>Microsoft Macintosh PowerPoint</Application>
  <PresentationFormat>Presentación en pantalla (4:3)</PresentationFormat>
  <Paragraphs>354</Paragraphs>
  <Slides>25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Tadeo acreditada</vt:lpstr>
      <vt:lpstr>Continuación “Diálogo entre colegas” 2014-3</vt:lpstr>
      <vt:lpstr>Presentación de PowerPoint</vt:lpstr>
      <vt:lpstr>Presentación de PowerPoint</vt:lpstr>
      <vt:lpstr>Se identificaron el siguiente tipo de demandas:</vt:lpstr>
      <vt:lpstr>Desde la vicerrectoría académica estamos comprometidos con el apoyo de la práctica docente y para ello queremos conocer sus preferencias respecto a la continuación de este espacio y sus necesidades de capacitación. Aquí encuentra una tabla con espacio para que consigne sus temas de interés en las filas y las opciones de formato en las columnas. Por favor indíquenos sus preferencias. </vt:lpstr>
      <vt:lpstr>El tema de mayor preferencia es estrategias pedagógicas y didáctica</vt:lpstr>
      <vt:lpstr>Los talleres de capacitación con expertos son el formato con mayor preferencia en todas las facultades</vt:lpstr>
      <vt:lpstr>Estrategias para el mejoramiento de la práctica docente</vt:lpstr>
      <vt:lpstr>Ciclo de talleres para apoyar la estructuración de sus cursos</vt:lpstr>
      <vt:lpstr>Presentación de PowerPoint</vt:lpstr>
      <vt:lpstr>Estrategias para el mejoramiento de la práctica docente</vt:lpstr>
      <vt:lpstr>Presentación de PowerPoint</vt:lpstr>
      <vt:lpstr>Intercambio de prácticas (“almuerzos….” ) </vt:lpstr>
      <vt:lpstr>Primera sesión fue el martes 2 de Septiembre</vt:lpstr>
      <vt:lpstr>Clínicas pedagógicas: Reflexion sobre prácticas mediante observación de clase  </vt:lpstr>
      <vt:lpstr>Estrategias para el mejoramiento de la práctica docente</vt:lpstr>
      <vt:lpstr>Grupos de estudio</vt:lpstr>
      <vt:lpstr>1. Formación para la ciudadanía: </vt:lpstr>
      <vt:lpstr>2. El discurso de las competencias: </vt:lpstr>
      <vt:lpstr>3. Pensamiento crítico: </vt:lpstr>
      <vt:lpstr>4. Creatividad y pedagogía: </vt:lpstr>
      <vt:lpstr>Estrategias para el mejoramiento de la práctica docente</vt:lpstr>
      <vt:lpstr>Investigación pedagógica</vt:lpstr>
      <vt:lpstr>Presentación de PowerPoint</vt:lpstr>
      <vt:lpstr>Gracias.</vt:lpstr>
    </vt:vector>
  </TitlesOfParts>
  <Company>UTadeo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Número de profesores de planta por máximo título alcanzado</dc:title>
  <dc:creator>Sandra Duran Gil</dc:creator>
  <cp:lastModifiedBy>Universidad Jorge Tadeo Lozano Universidad Jorge Tadeo Loza</cp:lastModifiedBy>
  <cp:revision>585</cp:revision>
  <cp:lastPrinted>2014-09-03T03:28:46Z</cp:lastPrinted>
  <dcterms:created xsi:type="dcterms:W3CDTF">2014-09-03T05:05:37Z</dcterms:created>
  <dcterms:modified xsi:type="dcterms:W3CDTF">2014-09-08T20:51:39Z</dcterms:modified>
</cp:coreProperties>
</file>